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Sorry, that’s a typo, it should be “not”. This is funny because the “Awesome” should be inside the box...</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HTML is used for the text and the layout. CSS is the styling. In programming, everything needs to be separated. Like the colored from the non-colored socks...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Fundamentals of CSS. Used to “target” specific elements. Can be classes, “id”’s etc. For example, if you only wanted to target an ID with “div1”, you’d be able to do so using the id selector.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599" cy="2052599"/>
          </a:xfrm>
          <a:prstGeom prst="rect">
            <a:avLst/>
          </a:prstGeom>
        </p:spPr>
        <p:txBody>
          <a:bodyPr anchorCtr="0" anchor="b" bIns="91425" lIns="91425" rIns="91425" tIns="9142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11" name="Shape 11"/>
          <p:cNvSpPr txBox="1"/>
          <p:nvPr>
            <p:ph idx="1" type="subTitle"/>
          </p:nvPr>
        </p:nvSpPr>
        <p:spPr>
          <a:xfrm>
            <a:off x="311700" y="2834125"/>
            <a:ext cx="8520599" cy="7926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599" cy="1963500"/>
          </a:xfrm>
          <a:prstGeom prst="rect">
            <a:avLst/>
          </a:prstGeom>
        </p:spPr>
        <p:txBody>
          <a:bodyPr anchorCtr="0" anchor="b" bIns="91425" lIns="91425" rIns="91425" tIns="91425"/>
          <a:lstStyle>
            <a:lvl1pPr lvl="0" rtl="0" algn="ctr">
              <a:spcBef>
                <a:spcPts val="0"/>
              </a:spcBef>
              <a:buSzPct val="100000"/>
              <a:defRPr sz="12000"/>
            </a:lvl1pPr>
            <a:lvl2pPr lvl="1" rtl="0" algn="ctr">
              <a:spcBef>
                <a:spcPts val="0"/>
              </a:spcBef>
              <a:buSzPct val="100000"/>
              <a:defRPr sz="12000"/>
            </a:lvl2pPr>
            <a:lvl3pPr lvl="2" rtl="0" algn="ctr">
              <a:spcBef>
                <a:spcPts val="0"/>
              </a:spcBef>
              <a:buSzPct val="100000"/>
              <a:defRPr sz="12000"/>
            </a:lvl3pPr>
            <a:lvl4pPr lvl="3" rtl="0" algn="ctr">
              <a:spcBef>
                <a:spcPts val="0"/>
              </a:spcBef>
              <a:buSzPct val="100000"/>
              <a:defRPr sz="12000"/>
            </a:lvl4pPr>
            <a:lvl5pPr lvl="4" rtl="0" algn="ctr">
              <a:spcBef>
                <a:spcPts val="0"/>
              </a:spcBef>
              <a:buSzPct val="100000"/>
              <a:defRPr sz="12000"/>
            </a:lvl5pPr>
            <a:lvl6pPr lvl="5" rtl="0" algn="ctr">
              <a:spcBef>
                <a:spcPts val="0"/>
              </a:spcBef>
              <a:buSzPct val="100000"/>
              <a:defRPr sz="12000"/>
            </a:lvl6pPr>
            <a:lvl7pPr lvl="6" rtl="0" algn="ctr">
              <a:spcBef>
                <a:spcPts val="0"/>
              </a:spcBef>
              <a:buSzPct val="100000"/>
              <a:defRPr sz="12000"/>
            </a:lvl7pPr>
            <a:lvl8pPr lvl="7" rtl="0" algn="ctr">
              <a:spcBef>
                <a:spcPts val="0"/>
              </a:spcBef>
              <a:buSzPct val="100000"/>
              <a:defRPr sz="12000"/>
            </a:lvl8pPr>
            <a:lvl9pPr lvl="8" rtl="0" algn="ctr">
              <a:spcBef>
                <a:spcPts val="0"/>
              </a:spcBef>
              <a:buSzPct val="100000"/>
              <a:defRPr sz="12000"/>
            </a:lvl9pPr>
          </a:lstStyle>
          <a:p/>
        </p:txBody>
      </p:sp>
      <p:sp>
        <p:nvSpPr>
          <p:cNvPr id="46" name="Shape 46"/>
          <p:cNvSpPr txBox="1"/>
          <p:nvPr>
            <p:ph idx="1" type="body"/>
          </p:nvPr>
        </p:nvSpPr>
        <p:spPr>
          <a:xfrm>
            <a:off x="311700" y="3152225"/>
            <a:ext cx="8520599" cy="13008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47" name="Shape 4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54" name="Shape 54"/>
        <p:cNvGrpSpPr/>
        <p:nvPr/>
      </p:nvGrpSpPr>
      <p:grpSpPr>
        <a:xfrm>
          <a:off x="0" y="0"/>
          <a:ext cx="0" cy="0"/>
          <a:chOff x="0" y="0"/>
          <a:chExt cx="0" cy="0"/>
        </a:xfrm>
      </p:grpSpPr>
      <p:sp>
        <p:nvSpPr>
          <p:cNvPr id="55" name="Shape 55"/>
          <p:cNvSpPr txBox="1"/>
          <p:nvPr>
            <p:ph type="ctrTitle"/>
          </p:nvPr>
        </p:nvSpPr>
        <p:spPr>
          <a:xfrm>
            <a:off x="311708" y="744575"/>
            <a:ext cx="8520599" cy="2052599"/>
          </a:xfrm>
          <a:prstGeom prst="rect">
            <a:avLst/>
          </a:prstGeom>
        </p:spPr>
        <p:txBody>
          <a:bodyPr anchorCtr="0" anchor="b" bIns="91425" lIns="91425" rIns="91425" tIns="9142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56" name="Shape 56"/>
          <p:cNvSpPr txBox="1"/>
          <p:nvPr>
            <p:ph idx="1" type="subTitle"/>
          </p:nvPr>
        </p:nvSpPr>
        <p:spPr>
          <a:xfrm>
            <a:off x="311700" y="2834125"/>
            <a:ext cx="8520599" cy="7926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57" name="Shape 5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58" name="Shape 58"/>
        <p:cNvGrpSpPr/>
        <p:nvPr/>
      </p:nvGrpSpPr>
      <p:grpSpPr>
        <a:xfrm>
          <a:off x="0" y="0"/>
          <a:ext cx="0" cy="0"/>
          <a:chOff x="0" y="0"/>
          <a:chExt cx="0" cy="0"/>
        </a:xfrm>
      </p:grpSpPr>
      <p:sp>
        <p:nvSpPr>
          <p:cNvPr id="59" name="Shape 59"/>
          <p:cNvSpPr txBox="1"/>
          <p:nvPr>
            <p:ph type="title"/>
          </p:nvPr>
        </p:nvSpPr>
        <p:spPr>
          <a:xfrm>
            <a:off x="311700" y="2150850"/>
            <a:ext cx="8520599" cy="841800"/>
          </a:xfrm>
          <a:prstGeom prst="rect">
            <a:avLst/>
          </a:prstGeom>
        </p:spPr>
        <p:txBody>
          <a:bodyPr anchorCtr="0" anchor="ctr" bIns="91425" lIns="91425" rIns="91425"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60" name="Shape 6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61" name="Shape 61"/>
        <p:cNvGrpSpPr/>
        <p:nvPr/>
      </p:nvGrpSpPr>
      <p:grpSpPr>
        <a:xfrm>
          <a:off x="0" y="0"/>
          <a:ext cx="0" cy="0"/>
          <a:chOff x="0" y="0"/>
          <a:chExt cx="0" cy="0"/>
        </a:xfrm>
      </p:grpSpPr>
      <p:sp>
        <p:nvSpPr>
          <p:cNvPr id="62" name="Shape 62"/>
          <p:cNvSpPr txBox="1"/>
          <p:nvPr>
            <p:ph type="title"/>
          </p:nvPr>
        </p:nvSpPr>
        <p:spPr>
          <a:xfrm>
            <a:off x="311700" y="445025"/>
            <a:ext cx="8520599" cy="572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3" name="Shape 63"/>
          <p:cNvSpPr txBox="1"/>
          <p:nvPr>
            <p:ph idx="1" type="body"/>
          </p:nvPr>
        </p:nvSpPr>
        <p:spPr>
          <a:xfrm>
            <a:off x="311700" y="1152475"/>
            <a:ext cx="8520599" cy="3416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4" name="Shape 6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599" cy="572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7" name="Shape 67"/>
          <p:cNvSpPr txBox="1"/>
          <p:nvPr>
            <p:ph idx="1" type="body"/>
          </p:nvPr>
        </p:nvSpPr>
        <p:spPr>
          <a:xfrm>
            <a:off x="311700" y="1152475"/>
            <a:ext cx="3999899"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68" name="Shape 68"/>
          <p:cNvSpPr txBox="1"/>
          <p:nvPr>
            <p:ph idx="2" type="body"/>
          </p:nvPr>
        </p:nvSpPr>
        <p:spPr>
          <a:xfrm>
            <a:off x="4832400" y="1152475"/>
            <a:ext cx="3999899"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69" name="Shape 6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599" cy="572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2" name="Shape 7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73" name="Shape 73"/>
        <p:cNvGrpSpPr/>
        <p:nvPr/>
      </p:nvGrpSpPr>
      <p:grpSpPr>
        <a:xfrm>
          <a:off x="0" y="0"/>
          <a:ext cx="0" cy="0"/>
          <a:chOff x="0" y="0"/>
          <a:chExt cx="0" cy="0"/>
        </a:xfrm>
      </p:grpSpPr>
      <p:sp>
        <p:nvSpPr>
          <p:cNvPr id="74" name="Shape 74"/>
          <p:cNvSpPr txBox="1"/>
          <p:nvPr>
            <p:ph type="title"/>
          </p:nvPr>
        </p:nvSpPr>
        <p:spPr>
          <a:xfrm>
            <a:off x="311700" y="555600"/>
            <a:ext cx="2807999" cy="755699"/>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75" name="Shape 75"/>
          <p:cNvSpPr txBox="1"/>
          <p:nvPr>
            <p:ph idx="1" type="body"/>
          </p:nvPr>
        </p:nvSpPr>
        <p:spPr>
          <a:xfrm>
            <a:off x="311700" y="1389600"/>
            <a:ext cx="2807999" cy="31794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6" name="Shape 76"/>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77" name="Shape 77"/>
        <p:cNvGrpSpPr/>
        <p:nvPr/>
      </p:nvGrpSpPr>
      <p:grpSpPr>
        <a:xfrm>
          <a:off x="0" y="0"/>
          <a:ext cx="0" cy="0"/>
          <a:chOff x="0" y="0"/>
          <a:chExt cx="0" cy="0"/>
        </a:xfrm>
      </p:grpSpPr>
      <p:sp>
        <p:nvSpPr>
          <p:cNvPr id="78" name="Shape 78"/>
          <p:cNvSpPr txBox="1"/>
          <p:nvPr>
            <p:ph type="title"/>
          </p:nvPr>
        </p:nvSpPr>
        <p:spPr>
          <a:xfrm>
            <a:off x="490250" y="450150"/>
            <a:ext cx="6367800" cy="4090800"/>
          </a:xfrm>
          <a:prstGeom prst="rect">
            <a:avLst/>
          </a:prstGeom>
        </p:spPr>
        <p:txBody>
          <a:bodyPr anchorCtr="0" anchor="ctr"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79" name="Shape 7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80" name="Shape 80"/>
        <p:cNvGrpSpPr/>
        <p:nvPr/>
      </p:nvGrpSpPr>
      <p:grpSpPr>
        <a:xfrm>
          <a:off x="0" y="0"/>
          <a:ext cx="0" cy="0"/>
          <a:chOff x="0" y="0"/>
          <a:chExt cx="0" cy="0"/>
        </a:xfrm>
      </p:grpSpPr>
      <p:sp>
        <p:nvSpPr>
          <p:cNvPr id="81" name="Shape 81"/>
          <p:cNvSpPr/>
          <p:nvPr/>
        </p:nvSpPr>
        <p:spPr>
          <a:xfrm>
            <a:off x="4572000" y="25"/>
            <a:ext cx="4572000" cy="5143499"/>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82" name="Shape 82"/>
          <p:cNvSpPr txBox="1"/>
          <p:nvPr>
            <p:ph type="title"/>
          </p:nvPr>
        </p:nvSpPr>
        <p:spPr>
          <a:xfrm>
            <a:off x="265500" y="1233175"/>
            <a:ext cx="4045199" cy="1482300"/>
          </a:xfrm>
          <a:prstGeom prst="rect">
            <a:avLst/>
          </a:prstGeom>
        </p:spPr>
        <p:txBody>
          <a:bodyPr anchorCtr="0" anchor="b" bIns="91425" lIns="91425" rIns="91425"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83" name="Shape 83"/>
          <p:cNvSpPr txBox="1"/>
          <p:nvPr>
            <p:ph idx="1" type="subTitle"/>
          </p:nvPr>
        </p:nvSpPr>
        <p:spPr>
          <a:xfrm>
            <a:off x="265500" y="2803075"/>
            <a:ext cx="4045199" cy="12351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84" name="Shape 84"/>
          <p:cNvSpPr txBox="1"/>
          <p:nvPr>
            <p:ph idx="2" type="body"/>
          </p:nvPr>
        </p:nvSpPr>
        <p:spPr>
          <a:xfrm>
            <a:off x="4939500" y="724200"/>
            <a:ext cx="3837000" cy="3695099"/>
          </a:xfrm>
          <a:prstGeom prst="rect">
            <a:avLst/>
          </a:prstGeom>
        </p:spPr>
        <p:txBody>
          <a:bodyPr anchorCtr="0" anchor="ctr" bIns="91425" lIns="91425" rIns="91425" tIns="91425"/>
          <a:lstStyle>
            <a:lvl1pPr lvl="0" rtl="0">
              <a:spcBef>
                <a:spcPts val="0"/>
              </a:spcBef>
              <a:buClr>
                <a:schemeClr val="dk1"/>
              </a:buClr>
              <a:defRPr>
                <a:solidFill>
                  <a:schemeClr val="dk1"/>
                </a:solidFill>
              </a:defRPr>
            </a:lvl1pPr>
            <a:lvl2pPr lvl="1" rtl="0">
              <a:spcBef>
                <a:spcPts val="0"/>
              </a:spcBef>
              <a:buClr>
                <a:schemeClr val="dk1"/>
              </a:buClr>
              <a:defRPr>
                <a:solidFill>
                  <a:schemeClr val="dk1"/>
                </a:solidFill>
              </a:defRPr>
            </a:lvl2pPr>
            <a:lvl3pPr lvl="2" rtl="0">
              <a:spcBef>
                <a:spcPts val="0"/>
              </a:spcBef>
              <a:buClr>
                <a:schemeClr val="dk1"/>
              </a:buClr>
              <a:defRPr>
                <a:solidFill>
                  <a:schemeClr val="dk1"/>
                </a:solidFill>
              </a:defRPr>
            </a:lvl3pPr>
            <a:lvl4pPr lvl="3" rtl="0">
              <a:spcBef>
                <a:spcPts val="0"/>
              </a:spcBef>
              <a:buClr>
                <a:schemeClr val="dk1"/>
              </a:buClr>
              <a:defRPr>
                <a:solidFill>
                  <a:schemeClr val="dk1"/>
                </a:solidFill>
              </a:defRPr>
            </a:lvl4pPr>
            <a:lvl5pPr lvl="4" rtl="0">
              <a:spcBef>
                <a:spcPts val="0"/>
              </a:spcBef>
              <a:buClr>
                <a:schemeClr val="dk1"/>
              </a:buClr>
              <a:defRPr>
                <a:solidFill>
                  <a:schemeClr val="dk1"/>
                </a:solidFill>
              </a:defRPr>
            </a:lvl5pPr>
            <a:lvl6pPr lvl="5" rtl="0">
              <a:spcBef>
                <a:spcPts val="0"/>
              </a:spcBef>
              <a:buClr>
                <a:schemeClr val="dk1"/>
              </a:buClr>
              <a:defRPr>
                <a:solidFill>
                  <a:schemeClr val="dk1"/>
                </a:solidFill>
              </a:defRPr>
            </a:lvl6pPr>
            <a:lvl7pPr lvl="6" rtl="0">
              <a:spcBef>
                <a:spcPts val="0"/>
              </a:spcBef>
              <a:buClr>
                <a:schemeClr val="dk1"/>
              </a:buClr>
              <a:defRPr>
                <a:solidFill>
                  <a:schemeClr val="dk1"/>
                </a:solidFill>
              </a:defRPr>
            </a:lvl7pPr>
            <a:lvl8pPr lvl="7" rtl="0">
              <a:spcBef>
                <a:spcPts val="0"/>
              </a:spcBef>
              <a:buClr>
                <a:schemeClr val="dk1"/>
              </a:buClr>
              <a:defRPr>
                <a:solidFill>
                  <a:schemeClr val="dk1"/>
                </a:solidFill>
              </a:defRPr>
            </a:lvl8pPr>
            <a:lvl9pPr lvl="8" rtl="0">
              <a:spcBef>
                <a:spcPts val="0"/>
              </a:spcBef>
              <a:buClr>
                <a:schemeClr val="dk1"/>
              </a:buClr>
              <a:defRPr>
                <a:solidFill>
                  <a:schemeClr val="dk1"/>
                </a:solidFill>
              </a:defRPr>
            </a:lvl9pPr>
          </a:lstStyle>
          <a:p/>
        </p:txBody>
      </p:sp>
      <p:sp>
        <p:nvSpPr>
          <p:cNvPr id="85" name="Shape 8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599" cy="841800"/>
          </a:xfrm>
          <a:prstGeom prst="rect">
            <a:avLst/>
          </a:prstGeom>
        </p:spPr>
        <p:txBody>
          <a:bodyPr anchorCtr="0" anchor="ctr" bIns="91425" lIns="91425" rIns="91425"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15" name="Shape 1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86" name="Shape 86"/>
        <p:cNvGrpSpPr/>
        <p:nvPr/>
      </p:nvGrpSpPr>
      <p:grpSpPr>
        <a:xfrm>
          <a:off x="0" y="0"/>
          <a:ext cx="0" cy="0"/>
          <a:chOff x="0" y="0"/>
          <a:chExt cx="0" cy="0"/>
        </a:xfrm>
      </p:grpSpPr>
      <p:sp>
        <p:nvSpPr>
          <p:cNvPr id="87" name="Shape 87"/>
          <p:cNvSpPr txBox="1"/>
          <p:nvPr>
            <p:ph idx="1" type="body"/>
          </p:nvPr>
        </p:nvSpPr>
        <p:spPr>
          <a:xfrm>
            <a:off x="311700" y="4230575"/>
            <a:ext cx="5998800" cy="605100"/>
          </a:xfrm>
          <a:prstGeom prst="rect">
            <a:avLst/>
          </a:prstGeom>
        </p:spPr>
        <p:txBody>
          <a:bodyPr anchorCtr="0" anchor="ctr" bIns="91425" lIns="91425" rIns="91425" tIns="91425"/>
          <a:lstStyle>
            <a:lvl1pPr lvl="0" rtl="0">
              <a:lnSpc>
                <a:spcPct val="100000"/>
              </a:lnSpc>
              <a:spcBef>
                <a:spcPts val="0"/>
              </a:spcBef>
              <a:spcAft>
                <a:spcPts val="0"/>
              </a:spcAft>
              <a:buNone/>
              <a:defRPr/>
            </a:lvl1pPr>
          </a:lstStyle>
          <a:p/>
        </p:txBody>
      </p:sp>
      <p:sp>
        <p:nvSpPr>
          <p:cNvPr id="88" name="Shape 88"/>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89" name="Shape 89"/>
        <p:cNvGrpSpPr/>
        <p:nvPr/>
      </p:nvGrpSpPr>
      <p:grpSpPr>
        <a:xfrm>
          <a:off x="0" y="0"/>
          <a:ext cx="0" cy="0"/>
          <a:chOff x="0" y="0"/>
          <a:chExt cx="0" cy="0"/>
        </a:xfrm>
      </p:grpSpPr>
      <p:sp>
        <p:nvSpPr>
          <p:cNvPr id="90" name="Shape 90"/>
          <p:cNvSpPr txBox="1"/>
          <p:nvPr>
            <p:ph type="title"/>
          </p:nvPr>
        </p:nvSpPr>
        <p:spPr>
          <a:xfrm>
            <a:off x="311700" y="1106125"/>
            <a:ext cx="8520599" cy="1963500"/>
          </a:xfrm>
          <a:prstGeom prst="rect">
            <a:avLst/>
          </a:prstGeom>
        </p:spPr>
        <p:txBody>
          <a:bodyPr anchorCtr="0" anchor="b" bIns="91425" lIns="91425" rIns="91425" tIns="91425"/>
          <a:lstStyle>
            <a:lvl1pPr lvl="0" rtl="0" algn="ctr">
              <a:spcBef>
                <a:spcPts val="0"/>
              </a:spcBef>
              <a:buSzPct val="100000"/>
              <a:defRPr sz="12000"/>
            </a:lvl1pPr>
            <a:lvl2pPr lvl="1" rtl="0" algn="ctr">
              <a:spcBef>
                <a:spcPts val="0"/>
              </a:spcBef>
              <a:buSzPct val="100000"/>
              <a:defRPr sz="12000"/>
            </a:lvl2pPr>
            <a:lvl3pPr lvl="2" rtl="0" algn="ctr">
              <a:spcBef>
                <a:spcPts val="0"/>
              </a:spcBef>
              <a:buSzPct val="100000"/>
              <a:defRPr sz="12000"/>
            </a:lvl3pPr>
            <a:lvl4pPr lvl="3" rtl="0" algn="ctr">
              <a:spcBef>
                <a:spcPts val="0"/>
              </a:spcBef>
              <a:buSzPct val="100000"/>
              <a:defRPr sz="12000"/>
            </a:lvl4pPr>
            <a:lvl5pPr lvl="4" rtl="0" algn="ctr">
              <a:spcBef>
                <a:spcPts val="0"/>
              </a:spcBef>
              <a:buSzPct val="100000"/>
              <a:defRPr sz="12000"/>
            </a:lvl5pPr>
            <a:lvl6pPr lvl="5" rtl="0" algn="ctr">
              <a:spcBef>
                <a:spcPts val="0"/>
              </a:spcBef>
              <a:buSzPct val="100000"/>
              <a:defRPr sz="12000"/>
            </a:lvl6pPr>
            <a:lvl7pPr lvl="6" rtl="0" algn="ctr">
              <a:spcBef>
                <a:spcPts val="0"/>
              </a:spcBef>
              <a:buSzPct val="100000"/>
              <a:defRPr sz="12000"/>
            </a:lvl7pPr>
            <a:lvl8pPr lvl="7" rtl="0" algn="ctr">
              <a:spcBef>
                <a:spcPts val="0"/>
              </a:spcBef>
              <a:buSzPct val="100000"/>
              <a:defRPr sz="12000"/>
            </a:lvl8pPr>
            <a:lvl9pPr lvl="8" rtl="0" algn="ctr">
              <a:spcBef>
                <a:spcPts val="0"/>
              </a:spcBef>
              <a:buSzPct val="100000"/>
              <a:defRPr sz="12000"/>
            </a:lvl9pPr>
          </a:lstStyle>
          <a:p/>
        </p:txBody>
      </p:sp>
      <p:sp>
        <p:nvSpPr>
          <p:cNvPr id="91" name="Shape 91"/>
          <p:cNvSpPr txBox="1"/>
          <p:nvPr>
            <p:ph idx="1" type="body"/>
          </p:nvPr>
        </p:nvSpPr>
        <p:spPr>
          <a:xfrm>
            <a:off x="311700" y="3152225"/>
            <a:ext cx="8520599" cy="13008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92" name="Shape 9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93" name="Shape 93"/>
        <p:cNvGrpSpPr/>
        <p:nvPr/>
      </p:nvGrpSpPr>
      <p:grpSpPr>
        <a:xfrm>
          <a:off x="0" y="0"/>
          <a:ext cx="0" cy="0"/>
          <a:chOff x="0" y="0"/>
          <a:chExt cx="0" cy="0"/>
        </a:xfrm>
      </p:grpSpPr>
      <p:sp>
        <p:nvSpPr>
          <p:cNvPr id="94" name="Shape 9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599" cy="572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8" name="Shape 18"/>
          <p:cNvSpPr txBox="1"/>
          <p:nvPr>
            <p:ph idx="1" type="body"/>
          </p:nvPr>
        </p:nvSpPr>
        <p:spPr>
          <a:xfrm>
            <a:off x="311700" y="1152475"/>
            <a:ext cx="8520599" cy="3416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 name="Shape 1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599" cy="572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2" name="Shape 22"/>
          <p:cNvSpPr txBox="1"/>
          <p:nvPr>
            <p:ph idx="1" type="body"/>
          </p:nvPr>
        </p:nvSpPr>
        <p:spPr>
          <a:xfrm>
            <a:off x="311700" y="1152475"/>
            <a:ext cx="3999899"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23" name="Shape 23"/>
          <p:cNvSpPr txBox="1"/>
          <p:nvPr>
            <p:ph idx="2" type="body"/>
          </p:nvPr>
        </p:nvSpPr>
        <p:spPr>
          <a:xfrm>
            <a:off x="4832400" y="1152475"/>
            <a:ext cx="3999899"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24" name="Shape 2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599" cy="572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7" name="Shape 2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7999" cy="755699"/>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30" name="Shape 30"/>
          <p:cNvSpPr txBox="1"/>
          <p:nvPr>
            <p:ph idx="1" type="body"/>
          </p:nvPr>
        </p:nvSpPr>
        <p:spPr>
          <a:xfrm>
            <a:off x="311700" y="1389600"/>
            <a:ext cx="2807999" cy="31794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31" name="Shape 3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34" name="Shape 3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199" cy="1482300"/>
          </a:xfrm>
          <a:prstGeom prst="rect">
            <a:avLst/>
          </a:prstGeom>
        </p:spPr>
        <p:txBody>
          <a:bodyPr anchorCtr="0" anchor="b" bIns="91425" lIns="91425" rIns="91425"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38" name="Shape 38"/>
          <p:cNvSpPr txBox="1"/>
          <p:nvPr>
            <p:ph idx="1" type="subTitle"/>
          </p:nvPr>
        </p:nvSpPr>
        <p:spPr>
          <a:xfrm>
            <a:off x="265500" y="2803075"/>
            <a:ext cx="4045199" cy="12351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099"/>
          </a:xfrm>
          <a:prstGeom prst="rect">
            <a:avLst/>
          </a:prstGeom>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0" name="Shape 4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rt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tIns="91425"/>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dk2"/>
              </a:buClr>
              <a:buSzPct val="100000"/>
              <a:defRPr sz="1800">
                <a:solidFill>
                  <a:schemeClr val="dk2"/>
                </a:solidFill>
              </a:defRPr>
            </a:lvl1pPr>
            <a:lvl2pPr lvl="1" rtl="0">
              <a:lnSpc>
                <a:spcPct val="115000"/>
              </a:lnSpc>
              <a:spcBef>
                <a:spcPts val="0"/>
              </a:spcBef>
              <a:spcAft>
                <a:spcPts val="1600"/>
              </a:spcAft>
              <a:buClr>
                <a:schemeClr val="dk2"/>
              </a:buClr>
              <a:defRPr>
                <a:solidFill>
                  <a:schemeClr val="dk2"/>
                </a:solidFill>
              </a:defRPr>
            </a:lvl2pPr>
            <a:lvl3pPr lvl="2" rtl="0">
              <a:lnSpc>
                <a:spcPct val="115000"/>
              </a:lnSpc>
              <a:spcBef>
                <a:spcPts val="0"/>
              </a:spcBef>
              <a:spcAft>
                <a:spcPts val="1600"/>
              </a:spcAft>
              <a:buClr>
                <a:schemeClr val="dk2"/>
              </a:buClr>
              <a:defRPr>
                <a:solidFill>
                  <a:schemeClr val="dk2"/>
                </a:solidFill>
              </a:defRPr>
            </a:lvl3pPr>
            <a:lvl4pPr lvl="3" rtl="0">
              <a:lnSpc>
                <a:spcPct val="115000"/>
              </a:lnSpc>
              <a:spcBef>
                <a:spcPts val="0"/>
              </a:spcBef>
              <a:spcAft>
                <a:spcPts val="1600"/>
              </a:spcAft>
              <a:buClr>
                <a:schemeClr val="dk2"/>
              </a:buClr>
              <a:defRPr>
                <a:solidFill>
                  <a:schemeClr val="dk2"/>
                </a:solidFill>
              </a:defRPr>
            </a:lvl4pPr>
            <a:lvl5pPr lvl="4" rtl="0">
              <a:lnSpc>
                <a:spcPct val="115000"/>
              </a:lnSpc>
              <a:spcBef>
                <a:spcPts val="0"/>
              </a:spcBef>
              <a:spcAft>
                <a:spcPts val="1600"/>
              </a:spcAft>
              <a:buClr>
                <a:schemeClr val="dk2"/>
              </a:buClr>
              <a:defRPr>
                <a:solidFill>
                  <a:schemeClr val="dk2"/>
                </a:solidFill>
              </a:defRPr>
            </a:lvl5pPr>
            <a:lvl6pPr lvl="5" rtl="0">
              <a:lnSpc>
                <a:spcPct val="115000"/>
              </a:lnSpc>
              <a:spcBef>
                <a:spcPts val="0"/>
              </a:spcBef>
              <a:spcAft>
                <a:spcPts val="1600"/>
              </a:spcAft>
              <a:buClr>
                <a:schemeClr val="dk2"/>
              </a:buClr>
              <a:defRPr>
                <a:solidFill>
                  <a:schemeClr val="dk2"/>
                </a:solidFill>
              </a:defRPr>
            </a:lvl6pPr>
            <a:lvl7pPr lvl="6" rtl="0">
              <a:lnSpc>
                <a:spcPct val="115000"/>
              </a:lnSpc>
              <a:spcBef>
                <a:spcPts val="0"/>
              </a:spcBef>
              <a:spcAft>
                <a:spcPts val="1600"/>
              </a:spcAft>
              <a:buClr>
                <a:schemeClr val="dk2"/>
              </a:buClr>
              <a:defRPr>
                <a:solidFill>
                  <a:schemeClr val="dk2"/>
                </a:solidFill>
              </a:defRPr>
            </a:lvl7pPr>
            <a:lvl8pPr lvl="7" rtl="0">
              <a:lnSpc>
                <a:spcPct val="115000"/>
              </a:lnSpc>
              <a:spcBef>
                <a:spcPts val="0"/>
              </a:spcBef>
              <a:spcAft>
                <a:spcPts val="1600"/>
              </a:spcAft>
              <a:buClr>
                <a:schemeClr val="dk2"/>
              </a:buClr>
              <a:defRPr>
                <a:solidFill>
                  <a:schemeClr val="dk2"/>
                </a:solidFill>
              </a:defRPr>
            </a:lvl8pPr>
            <a:lvl9pPr lvl="8" rtl="0">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599" cy="572699"/>
          </a:xfrm>
          <a:prstGeom prst="rect">
            <a:avLst/>
          </a:prstGeom>
          <a:noFill/>
          <a:ln>
            <a:noFill/>
          </a:ln>
        </p:spPr>
        <p:txBody>
          <a:bodyPr anchorCtr="0" anchor="t" bIns="91425" lIns="91425" rIns="91425" tIns="91425"/>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p:txBody>
      </p:sp>
      <p:sp>
        <p:nvSpPr>
          <p:cNvPr id="52" name="Shape 52"/>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lt2"/>
              </a:buClr>
              <a:buSzPct val="100000"/>
              <a:defRPr sz="1800">
                <a:solidFill>
                  <a:schemeClr val="lt2"/>
                </a:solidFill>
              </a:defRPr>
            </a:lvl1pPr>
            <a:lvl2pPr lvl="1" rtl="0">
              <a:lnSpc>
                <a:spcPct val="115000"/>
              </a:lnSpc>
              <a:spcBef>
                <a:spcPts val="0"/>
              </a:spcBef>
              <a:spcAft>
                <a:spcPts val="1600"/>
              </a:spcAft>
              <a:buClr>
                <a:schemeClr val="lt2"/>
              </a:buClr>
              <a:defRPr>
                <a:solidFill>
                  <a:schemeClr val="lt2"/>
                </a:solidFill>
              </a:defRPr>
            </a:lvl2pPr>
            <a:lvl3pPr lvl="2" rtl="0">
              <a:lnSpc>
                <a:spcPct val="115000"/>
              </a:lnSpc>
              <a:spcBef>
                <a:spcPts val="0"/>
              </a:spcBef>
              <a:spcAft>
                <a:spcPts val="1600"/>
              </a:spcAft>
              <a:buClr>
                <a:schemeClr val="lt2"/>
              </a:buClr>
              <a:defRPr>
                <a:solidFill>
                  <a:schemeClr val="lt2"/>
                </a:solidFill>
              </a:defRPr>
            </a:lvl3pPr>
            <a:lvl4pPr lvl="3" rtl="0">
              <a:lnSpc>
                <a:spcPct val="115000"/>
              </a:lnSpc>
              <a:spcBef>
                <a:spcPts val="0"/>
              </a:spcBef>
              <a:spcAft>
                <a:spcPts val="1600"/>
              </a:spcAft>
              <a:buClr>
                <a:schemeClr val="lt2"/>
              </a:buClr>
              <a:defRPr>
                <a:solidFill>
                  <a:schemeClr val="lt2"/>
                </a:solidFill>
              </a:defRPr>
            </a:lvl4pPr>
            <a:lvl5pPr lvl="4" rtl="0">
              <a:lnSpc>
                <a:spcPct val="115000"/>
              </a:lnSpc>
              <a:spcBef>
                <a:spcPts val="0"/>
              </a:spcBef>
              <a:spcAft>
                <a:spcPts val="1600"/>
              </a:spcAft>
              <a:buClr>
                <a:schemeClr val="lt2"/>
              </a:buClr>
              <a:defRPr>
                <a:solidFill>
                  <a:schemeClr val="lt2"/>
                </a:solidFill>
              </a:defRPr>
            </a:lvl5pPr>
            <a:lvl6pPr lvl="5" rtl="0">
              <a:lnSpc>
                <a:spcPct val="115000"/>
              </a:lnSpc>
              <a:spcBef>
                <a:spcPts val="0"/>
              </a:spcBef>
              <a:spcAft>
                <a:spcPts val="1600"/>
              </a:spcAft>
              <a:buClr>
                <a:schemeClr val="lt2"/>
              </a:buClr>
              <a:defRPr>
                <a:solidFill>
                  <a:schemeClr val="lt2"/>
                </a:solidFill>
              </a:defRPr>
            </a:lvl6pPr>
            <a:lvl7pPr lvl="6" rtl="0">
              <a:lnSpc>
                <a:spcPct val="115000"/>
              </a:lnSpc>
              <a:spcBef>
                <a:spcPts val="0"/>
              </a:spcBef>
              <a:spcAft>
                <a:spcPts val="1600"/>
              </a:spcAft>
              <a:buClr>
                <a:schemeClr val="lt2"/>
              </a:buClr>
              <a:defRPr>
                <a:solidFill>
                  <a:schemeClr val="lt2"/>
                </a:solidFill>
              </a:defRPr>
            </a:lvl7pPr>
            <a:lvl8pPr lvl="7" rtl="0">
              <a:lnSpc>
                <a:spcPct val="115000"/>
              </a:lnSpc>
              <a:spcBef>
                <a:spcPts val="0"/>
              </a:spcBef>
              <a:spcAft>
                <a:spcPts val="1600"/>
              </a:spcAft>
              <a:buClr>
                <a:schemeClr val="lt2"/>
              </a:buClr>
              <a:defRPr>
                <a:solidFill>
                  <a:schemeClr val="lt2"/>
                </a:solidFill>
              </a:defRPr>
            </a:lvl8pPr>
            <a:lvl9pPr lvl="8" rtl="0">
              <a:lnSpc>
                <a:spcPct val="115000"/>
              </a:lnSpc>
              <a:spcBef>
                <a:spcPts val="0"/>
              </a:spcBef>
              <a:spcAft>
                <a:spcPts val="1600"/>
              </a:spcAft>
              <a:buClr>
                <a:schemeClr val="lt2"/>
              </a:buClr>
              <a:defRPr>
                <a:solidFill>
                  <a:schemeClr val="lt2"/>
                </a:solidFill>
              </a:defRPr>
            </a:lvl9pPr>
          </a:lstStyle>
          <a:p/>
        </p:txBody>
      </p:sp>
      <p:sp>
        <p:nvSpPr>
          <p:cNvPr id="53" name="Shape 53"/>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01.png"/><Relationship Id="rId4" Type="http://schemas.openxmlformats.org/officeDocument/2006/relationships/image" Target="../media/image0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09.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08.gif"/><Relationship Id="rId4" Type="http://schemas.openxmlformats.org/officeDocument/2006/relationships/image" Target="../media/image06.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0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02.png"/><Relationship Id="rId4" Type="http://schemas.openxmlformats.org/officeDocument/2006/relationships/image" Target="../media/image0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0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pic>
        <p:nvPicPr>
          <p:cNvPr descr="logo.png" id="99" name="Shape 99"/>
          <p:cNvPicPr preferRelativeResize="0"/>
          <p:nvPr/>
        </p:nvPicPr>
        <p:blipFill>
          <a:blip r:embed="rId3">
            <a:alphaModFix/>
          </a:blip>
          <a:stretch>
            <a:fillRect/>
          </a:stretch>
        </p:blipFill>
        <p:spPr>
          <a:xfrm>
            <a:off x="3099075" y="699400"/>
            <a:ext cx="2945849" cy="2945849"/>
          </a:xfrm>
          <a:prstGeom prst="rect">
            <a:avLst/>
          </a:prstGeom>
          <a:noFill/>
          <a:ln>
            <a:noFill/>
          </a:ln>
        </p:spPr>
      </p:pic>
      <p:pic>
        <p:nvPicPr>
          <p:cNvPr id="100" name="Shape 100"/>
          <p:cNvPicPr preferRelativeResize="0"/>
          <p:nvPr/>
        </p:nvPicPr>
        <p:blipFill>
          <a:blip r:embed="rId4">
            <a:alphaModFix/>
          </a:blip>
          <a:stretch>
            <a:fillRect/>
          </a:stretch>
        </p:blipFill>
        <p:spPr>
          <a:xfrm>
            <a:off x="174250" y="3645249"/>
            <a:ext cx="8795499" cy="8287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C78D8"/>
        </a:solidFill>
      </p:bgPr>
    </p:bg>
    <p:spTree>
      <p:nvGrpSpPr>
        <p:cNvPr id="147" name="Shape 147"/>
        <p:cNvGrpSpPr/>
        <p:nvPr/>
      </p:nvGrpSpPr>
      <p:grpSpPr>
        <a:xfrm>
          <a:off x="0" y="0"/>
          <a:ext cx="0" cy="0"/>
          <a:chOff x="0" y="0"/>
          <a:chExt cx="0" cy="0"/>
        </a:xfrm>
      </p:grpSpPr>
      <p:sp>
        <p:nvSpPr>
          <p:cNvPr id="148" name="Shape 148"/>
          <p:cNvSpPr txBox="1"/>
          <p:nvPr>
            <p:ph type="title"/>
          </p:nvPr>
        </p:nvSpPr>
        <p:spPr>
          <a:xfrm>
            <a:off x="311700" y="445025"/>
            <a:ext cx="8520599" cy="572699"/>
          </a:xfrm>
          <a:prstGeom prst="rect">
            <a:avLst/>
          </a:prstGeom>
        </p:spPr>
        <p:txBody>
          <a:bodyPr anchorCtr="0" anchor="t" bIns="91425" lIns="91425" rIns="91425" tIns="91425">
            <a:noAutofit/>
          </a:bodyPr>
          <a:lstStyle/>
          <a:p>
            <a:pPr lvl="0" algn="ctr">
              <a:spcBef>
                <a:spcPts val="0"/>
              </a:spcBef>
              <a:buNone/>
            </a:pPr>
            <a:r>
              <a:rPr lang="en">
                <a:solidFill>
                  <a:srgbClr val="FFFFFF"/>
                </a:solidFill>
              </a:rPr>
              <a:t>ID’s</a:t>
            </a:r>
          </a:p>
        </p:txBody>
      </p:sp>
      <p:sp>
        <p:nvSpPr>
          <p:cNvPr id="149" name="Shape 149"/>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Clr>
                <a:srgbClr val="FFFFFF"/>
              </a:buClr>
              <a:buChar char="●"/>
            </a:pPr>
            <a:r>
              <a:rPr lang="en">
                <a:solidFill>
                  <a:srgbClr val="FFFFFF"/>
                </a:solidFill>
              </a:rPr>
              <a:t>Can be created anywhere</a:t>
            </a:r>
          </a:p>
          <a:p>
            <a:pPr indent="-228600" lvl="0" marL="457200" rtl="0">
              <a:spcBef>
                <a:spcPts val="0"/>
              </a:spcBef>
              <a:buClr>
                <a:srgbClr val="FFFFFF"/>
              </a:buClr>
              <a:buChar char="●"/>
            </a:pPr>
            <a:r>
              <a:rPr lang="en">
                <a:solidFill>
                  <a:srgbClr val="FFFFFF"/>
                </a:solidFill>
              </a:rPr>
              <a:t>Uses the “#” selector</a:t>
            </a:r>
          </a:p>
          <a:p>
            <a:pPr indent="-228600" lvl="0" marL="457200" rtl="0">
              <a:spcBef>
                <a:spcPts val="0"/>
              </a:spcBef>
              <a:buClr>
                <a:srgbClr val="FFFFFF"/>
              </a:buClr>
              <a:buChar char="●"/>
            </a:pPr>
            <a:r>
              <a:rPr lang="en">
                <a:solidFill>
                  <a:srgbClr val="FFFFFF"/>
                </a:solidFill>
              </a:rPr>
              <a:t>Examples:</a:t>
            </a:r>
          </a:p>
          <a:p>
            <a:pPr indent="-228600" lvl="1" marL="914400" rtl="0">
              <a:spcBef>
                <a:spcPts val="0"/>
              </a:spcBef>
              <a:buClr>
                <a:srgbClr val="FFFFFF"/>
              </a:buClr>
              <a:buChar char="○"/>
            </a:pPr>
            <a:r>
              <a:rPr lang="en">
                <a:solidFill>
                  <a:srgbClr val="FFFFFF"/>
                </a:solidFill>
              </a:rPr>
              <a:t>#[insert-id-here]</a:t>
            </a:r>
          </a:p>
          <a:p>
            <a:pPr indent="-228600" lvl="1" marL="914400" rtl="0">
              <a:spcBef>
                <a:spcPts val="0"/>
              </a:spcBef>
              <a:buClr>
                <a:srgbClr val="FFFFFF"/>
              </a:buClr>
              <a:buChar char="○"/>
            </a:pPr>
            <a:r>
              <a:rPr lang="en">
                <a:solidFill>
                  <a:srgbClr val="FFFFFF"/>
                </a:solidFill>
              </a:rPr>
              <a:t>#hello-world</a:t>
            </a:r>
          </a:p>
          <a:p>
            <a:pPr indent="-228600" lvl="0" marL="457200" rtl="0">
              <a:spcBef>
                <a:spcPts val="0"/>
              </a:spcBef>
              <a:buClr>
                <a:srgbClr val="FFFFFF"/>
              </a:buClr>
              <a:buChar char="●"/>
            </a:pPr>
            <a:r>
              <a:rPr lang="en">
                <a:solidFill>
                  <a:srgbClr val="FFFFFF"/>
                </a:solidFill>
              </a:rPr>
              <a:t>Id’s need to be unique</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00"/>
        </a:solidFill>
      </p:bgPr>
    </p:bg>
    <p:spTree>
      <p:nvGrpSpPr>
        <p:cNvPr id="153" name="Shape 153"/>
        <p:cNvGrpSpPr/>
        <p:nvPr/>
      </p:nvGrpSpPr>
      <p:grpSpPr>
        <a:xfrm>
          <a:off x="0" y="0"/>
          <a:ext cx="0" cy="0"/>
          <a:chOff x="0" y="0"/>
          <a:chExt cx="0" cy="0"/>
        </a:xfrm>
      </p:grpSpPr>
      <p:sp>
        <p:nvSpPr>
          <p:cNvPr id="154" name="Shape 154"/>
          <p:cNvSpPr txBox="1"/>
          <p:nvPr>
            <p:ph type="title"/>
          </p:nvPr>
        </p:nvSpPr>
        <p:spPr>
          <a:xfrm>
            <a:off x="311700" y="445025"/>
            <a:ext cx="8520599" cy="572699"/>
          </a:xfrm>
          <a:prstGeom prst="rect">
            <a:avLst/>
          </a:prstGeom>
        </p:spPr>
        <p:txBody>
          <a:bodyPr anchorCtr="0" anchor="t" bIns="91425" lIns="91425" rIns="91425" tIns="91425">
            <a:noAutofit/>
          </a:bodyPr>
          <a:lstStyle/>
          <a:p>
            <a:pPr lvl="0" algn="ctr">
              <a:spcBef>
                <a:spcPts val="0"/>
              </a:spcBef>
              <a:buNone/>
            </a:pPr>
            <a:r>
              <a:rPr lang="en">
                <a:solidFill>
                  <a:srgbClr val="9900FF"/>
                </a:solidFill>
              </a:rPr>
              <a:t>Classes</a:t>
            </a:r>
          </a:p>
        </p:txBody>
      </p:sp>
      <p:sp>
        <p:nvSpPr>
          <p:cNvPr id="155" name="Shape 155"/>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Clr>
                <a:srgbClr val="674EA7"/>
              </a:buClr>
              <a:buChar char="●"/>
            </a:pPr>
            <a:r>
              <a:rPr lang="en">
                <a:solidFill>
                  <a:srgbClr val="674EA7"/>
                </a:solidFill>
              </a:rPr>
              <a:t>Can be created anywhere</a:t>
            </a:r>
          </a:p>
          <a:p>
            <a:pPr indent="-228600" lvl="0" marL="457200" rtl="0">
              <a:spcBef>
                <a:spcPts val="0"/>
              </a:spcBef>
              <a:buClr>
                <a:srgbClr val="674EA7"/>
              </a:buClr>
              <a:buChar char="●"/>
            </a:pPr>
            <a:r>
              <a:rPr lang="en">
                <a:solidFill>
                  <a:srgbClr val="674EA7"/>
                </a:solidFill>
              </a:rPr>
              <a:t>Used on any element</a:t>
            </a:r>
          </a:p>
          <a:p>
            <a:pPr indent="-228600" lvl="0" marL="457200" rtl="0">
              <a:spcBef>
                <a:spcPts val="0"/>
              </a:spcBef>
              <a:buClr>
                <a:srgbClr val="674EA7"/>
              </a:buClr>
              <a:buChar char="●"/>
            </a:pPr>
            <a:r>
              <a:rPr lang="en">
                <a:solidFill>
                  <a:srgbClr val="674EA7"/>
                </a:solidFill>
              </a:rPr>
              <a:t>Used to apply styles to multiple elements </a:t>
            </a:r>
          </a:p>
          <a:p>
            <a:pPr indent="-228600" lvl="0" marL="457200" rtl="0">
              <a:spcBef>
                <a:spcPts val="0"/>
              </a:spcBef>
              <a:buClr>
                <a:srgbClr val="674EA7"/>
              </a:buClr>
              <a:buChar char="●"/>
            </a:pPr>
            <a:r>
              <a:rPr lang="en">
                <a:solidFill>
                  <a:srgbClr val="674EA7"/>
                </a:solidFill>
              </a:rPr>
              <a:t>Examples:</a:t>
            </a:r>
          </a:p>
          <a:p>
            <a:pPr indent="-228600" lvl="1" marL="914400" rtl="0">
              <a:spcBef>
                <a:spcPts val="0"/>
              </a:spcBef>
              <a:buClr>
                <a:srgbClr val="674EA7"/>
              </a:buClr>
              <a:buChar char="○"/>
            </a:pPr>
            <a:r>
              <a:rPr lang="en">
                <a:solidFill>
                  <a:srgbClr val="674EA7"/>
                </a:solidFill>
              </a:rPr>
              <a:t>.[insert-class-name-here]</a:t>
            </a:r>
          </a:p>
          <a:p>
            <a:pPr indent="-228600" lvl="1" marL="914400" rtl="0">
              <a:spcBef>
                <a:spcPts val="0"/>
              </a:spcBef>
              <a:buClr>
                <a:srgbClr val="674EA7"/>
              </a:buClr>
              <a:buChar char="○"/>
            </a:pPr>
            <a:r>
              <a:rPr lang="en">
                <a:solidFill>
                  <a:srgbClr val="674EA7"/>
                </a:solidFill>
              </a:rPr>
              <a:t>.sup-dude</a:t>
            </a:r>
          </a:p>
        </p:txBody>
      </p:sp>
      <p:pic>
        <p:nvPicPr>
          <p:cNvPr descr="code-easter-eggs.png" id="156" name="Shape 156"/>
          <p:cNvPicPr preferRelativeResize="0"/>
          <p:nvPr/>
        </p:nvPicPr>
        <p:blipFill rotWithShape="1">
          <a:blip r:embed="rId3">
            <a:alphaModFix/>
          </a:blip>
          <a:srcRect b="29688" l="14332" r="38643" t="39379"/>
          <a:stretch/>
        </p:blipFill>
        <p:spPr>
          <a:xfrm>
            <a:off x="5750155" y="1017725"/>
            <a:ext cx="3342018" cy="3906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CC0000"/>
        </a:solidFill>
      </p:bgPr>
    </p:bg>
    <p:spTree>
      <p:nvGrpSpPr>
        <p:cNvPr id="160" name="Shape 160"/>
        <p:cNvGrpSpPr/>
        <p:nvPr/>
      </p:nvGrpSpPr>
      <p:grpSpPr>
        <a:xfrm>
          <a:off x="0" y="0"/>
          <a:ext cx="0" cy="0"/>
          <a:chOff x="0" y="0"/>
          <a:chExt cx="0" cy="0"/>
        </a:xfrm>
      </p:grpSpPr>
      <p:sp>
        <p:nvSpPr>
          <p:cNvPr id="161" name="Shape 161"/>
          <p:cNvSpPr txBox="1"/>
          <p:nvPr>
            <p:ph type="title"/>
          </p:nvPr>
        </p:nvSpPr>
        <p:spPr>
          <a:xfrm>
            <a:off x="311700" y="445025"/>
            <a:ext cx="8520599" cy="572699"/>
          </a:xfrm>
          <a:prstGeom prst="rect">
            <a:avLst/>
          </a:prstGeom>
        </p:spPr>
        <p:txBody>
          <a:bodyPr anchorCtr="0" anchor="t" bIns="91425" lIns="91425" rIns="91425" tIns="91425">
            <a:noAutofit/>
          </a:bodyPr>
          <a:lstStyle/>
          <a:p>
            <a:pPr lvl="0" algn="ctr">
              <a:spcBef>
                <a:spcPts val="0"/>
              </a:spcBef>
              <a:buNone/>
            </a:pPr>
            <a:r>
              <a:rPr lang="en">
                <a:solidFill>
                  <a:srgbClr val="FFFFFF"/>
                </a:solidFill>
              </a:rPr>
              <a:t>External CSS Files</a:t>
            </a:r>
          </a:p>
        </p:txBody>
      </p:sp>
      <p:sp>
        <p:nvSpPr>
          <p:cNvPr id="162" name="Shape 162"/>
          <p:cNvSpPr txBox="1"/>
          <p:nvPr>
            <p:ph idx="1" type="body"/>
          </p:nvPr>
        </p:nvSpPr>
        <p:spPr>
          <a:xfrm>
            <a:off x="1140900" y="1190800"/>
            <a:ext cx="6862200" cy="4184100"/>
          </a:xfrm>
          <a:prstGeom prst="rect">
            <a:avLst/>
          </a:prstGeom>
        </p:spPr>
        <p:txBody>
          <a:bodyPr anchorCtr="0" anchor="t" bIns="91425" lIns="91425" rIns="91425" tIns="91425">
            <a:noAutofit/>
          </a:bodyPr>
          <a:lstStyle/>
          <a:p>
            <a:pPr lvl="0" rtl="0">
              <a:spcBef>
                <a:spcPts val="0"/>
              </a:spcBef>
              <a:buNone/>
            </a:pPr>
            <a:r>
              <a:rPr lang="en" sz="1400">
                <a:solidFill>
                  <a:srgbClr val="FFFFFF"/>
                </a:solidFill>
                <a:latin typeface="Consolas"/>
                <a:ea typeface="Consolas"/>
                <a:cs typeface="Consolas"/>
                <a:sym typeface="Consolas"/>
              </a:rPr>
              <a:t>&lt;html&gt;</a:t>
            </a:r>
          </a:p>
          <a:p>
            <a:pPr lvl="0" rtl="0">
              <a:spcBef>
                <a:spcPts val="0"/>
              </a:spcBef>
              <a:buNone/>
            </a:pPr>
            <a:r>
              <a:rPr lang="en" sz="1400">
                <a:solidFill>
                  <a:srgbClr val="FFFFFF"/>
                </a:solidFill>
                <a:latin typeface="Consolas"/>
                <a:ea typeface="Consolas"/>
                <a:cs typeface="Consolas"/>
                <a:sym typeface="Consolas"/>
              </a:rPr>
              <a:t>	&lt;head&gt;</a:t>
            </a:r>
          </a:p>
          <a:p>
            <a:pPr lvl="0" rtl="0">
              <a:spcBef>
                <a:spcPts val="0"/>
              </a:spcBef>
              <a:buNone/>
            </a:pPr>
            <a:r>
              <a:rPr lang="en" sz="1400">
                <a:solidFill>
                  <a:srgbClr val="FFFFFF"/>
                </a:solidFill>
                <a:latin typeface="Consolas"/>
                <a:ea typeface="Consolas"/>
                <a:cs typeface="Consolas"/>
                <a:sym typeface="Consolas"/>
              </a:rPr>
              <a:t>		&lt;title&gt; *title goes here* &lt;/title&gt;</a:t>
            </a:r>
          </a:p>
          <a:p>
            <a:pPr lvl="0" rtl="0">
              <a:spcBef>
                <a:spcPts val="0"/>
              </a:spcBef>
              <a:buNone/>
            </a:pPr>
            <a:r>
              <a:rPr lang="en" sz="1400">
                <a:solidFill>
                  <a:srgbClr val="FFFFFF"/>
                </a:solidFill>
                <a:latin typeface="Consolas"/>
                <a:ea typeface="Consolas"/>
                <a:cs typeface="Consolas"/>
                <a:sym typeface="Consolas"/>
              </a:rPr>
              <a:t>		 &lt;link href=”styles.css” type=”text/css” rel=”stylesheet”&gt;</a:t>
            </a:r>
          </a:p>
          <a:p>
            <a:pPr lvl="0" rtl="0">
              <a:spcBef>
                <a:spcPts val="0"/>
              </a:spcBef>
              <a:buNone/>
            </a:pPr>
            <a:r>
              <a:rPr lang="en" sz="1400">
                <a:solidFill>
                  <a:srgbClr val="FFFFFF"/>
                </a:solidFill>
                <a:latin typeface="Consolas"/>
                <a:ea typeface="Consolas"/>
                <a:cs typeface="Consolas"/>
                <a:sym typeface="Consolas"/>
              </a:rPr>
              <a:t>	&lt;/head&gt;</a:t>
            </a:r>
          </a:p>
          <a:p>
            <a:pPr lvl="0" rtl="0">
              <a:spcBef>
                <a:spcPts val="0"/>
              </a:spcBef>
              <a:buNone/>
            </a:pPr>
            <a:r>
              <a:rPr lang="en" sz="1400">
                <a:solidFill>
                  <a:srgbClr val="FFFFFF"/>
                </a:solidFill>
                <a:latin typeface="Consolas"/>
                <a:ea typeface="Consolas"/>
                <a:cs typeface="Consolas"/>
                <a:sym typeface="Consolas"/>
              </a:rPr>
              <a:t>	&lt;body&gt;</a:t>
            </a:r>
          </a:p>
          <a:p>
            <a:pPr lvl="0" rtl="0">
              <a:spcBef>
                <a:spcPts val="0"/>
              </a:spcBef>
              <a:buNone/>
            </a:pPr>
            <a:r>
              <a:rPr lang="en" sz="1400">
                <a:solidFill>
                  <a:srgbClr val="FFFFFF"/>
                </a:solidFill>
                <a:latin typeface="Consolas"/>
                <a:ea typeface="Consolas"/>
                <a:cs typeface="Consolas"/>
                <a:sym typeface="Consolas"/>
              </a:rPr>
              <a:t>	...</a:t>
            </a:r>
          </a:p>
          <a:p>
            <a:pPr indent="457200" lvl="0" rtl="0">
              <a:spcBef>
                <a:spcPts val="0"/>
              </a:spcBef>
              <a:buNone/>
            </a:pPr>
            <a:r>
              <a:rPr lang="en" sz="1400">
                <a:solidFill>
                  <a:srgbClr val="FFFFFF"/>
                </a:solidFill>
                <a:latin typeface="Consolas"/>
                <a:ea typeface="Consolas"/>
                <a:cs typeface="Consolas"/>
                <a:sym typeface="Consolas"/>
              </a:rPr>
              <a:t>&lt;/body&gt;</a:t>
            </a:r>
          </a:p>
          <a:p>
            <a:pPr lvl="0">
              <a:spcBef>
                <a:spcPts val="0"/>
              </a:spcBef>
              <a:buNone/>
            </a:pPr>
            <a:r>
              <a:rPr lang="en" sz="1400">
                <a:solidFill>
                  <a:srgbClr val="FFFFFF"/>
                </a:solidFill>
                <a:latin typeface="Consolas"/>
                <a:ea typeface="Consolas"/>
                <a:cs typeface="Consolas"/>
                <a:sym typeface="Consolas"/>
              </a:rPr>
              <a:t>&lt;/html&gt;</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1C232"/>
        </a:solidFill>
      </p:bgPr>
    </p:bg>
    <p:spTree>
      <p:nvGrpSpPr>
        <p:cNvPr id="166" name="Shape 166"/>
        <p:cNvGrpSpPr/>
        <p:nvPr/>
      </p:nvGrpSpPr>
      <p:grpSpPr>
        <a:xfrm>
          <a:off x="0" y="0"/>
          <a:ext cx="0" cy="0"/>
          <a:chOff x="0" y="0"/>
          <a:chExt cx="0" cy="0"/>
        </a:xfrm>
      </p:grpSpPr>
      <p:sp>
        <p:nvSpPr>
          <p:cNvPr id="167" name="Shape 167"/>
          <p:cNvSpPr txBox="1"/>
          <p:nvPr>
            <p:ph type="title"/>
          </p:nvPr>
        </p:nvSpPr>
        <p:spPr>
          <a:xfrm>
            <a:off x="311700" y="445025"/>
            <a:ext cx="8520599" cy="572699"/>
          </a:xfrm>
          <a:prstGeom prst="rect">
            <a:avLst/>
          </a:prstGeom>
        </p:spPr>
        <p:txBody>
          <a:bodyPr anchorCtr="0" anchor="t" bIns="91425" lIns="91425" rIns="91425" tIns="91425">
            <a:noAutofit/>
          </a:bodyPr>
          <a:lstStyle/>
          <a:p>
            <a:pPr lvl="0" algn="ctr">
              <a:spcBef>
                <a:spcPts val="0"/>
              </a:spcBef>
              <a:buNone/>
            </a:pPr>
            <a:r>
              <a:rPr lang="en">
                <a:solidFill>
                  <a:srgbClr val="FFFFFF"/>
                </a:solidFill>
              </a:rPr>
              <a:t>Your CSS File</a:t>
            </a:r>
          </a:p>
        </p:txBody>
      </p:sp>
      <p:sp>
        <p:nvSpPr>
          <p:cNvPr id="168" name="Shape 168"/>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rPr lang="en">
                <a:solidFill>
                  <a:srgbClr val="000000"/>
                </a:solidFill>
              </a:rPr>
              <a:t>//styles.css</a:t>
            </a:r>
          </a:p>
          <a:p>
            <a:pPr lvl="0" rtl="0">
              <a:spcBef>
                <a:spcPts val="0"/>
              </a:spcBef>
              <a:buNone/>
            </a:pPr>
            <a:r>
              <a:rPr lang="en">
                <a:solidFill>
                  <a:srgbClr val="000000"/>
                </a:solidFill>
              </a:rPr>
              <a:t>.red {</a:t>
            </a:r>
          </a:p>
          <a:p>
            <a:pPr lvl="0" rtl="0">
              <a:spcBef>
                <a:spcPts val="0"/>
              </a:spcBef>
              <a:buNone/>
            </a:pPr>
            <a:r>
              <a:rPr lang="en">
                <a:solidFill>
                  <a:srgbClr val="000000"/>
                </a:solidFill>
              </a:rPr>
              <a:t>	color: red;</a:t>
            </a:r>
          </a:p>
          <a:p>
            <a:pPr lvl="0" rtl="0">
              <a:spcBef>
                <a:spcPts val="0"/>
              </a:spcBef>
              <a:buNone/>
            </a:pPr>
            <a:r>
              <a:rPr lang="en">
                <a:solidFill>
                  <a:srgbClr val="000000"/>
                </a:solidFill>
              </a:rPr>
              <a:t>}</a:t>
            </a:r>
          </a:p>
          <a:p>
            <a:pPr lvl="0" rtl="0">
              <a:spcBef>
                <a:spcPts val="0"/>
              </a:spcBef>
              <a:buNone/>
            </a:pPr>
            <a:r>
              <a:rPr lang="en">
                <a:solidFill>
                  <a:srgbClr val="000000"/>
                </a:solidFill>
              </a:rPr>
              <a:t>//index.html</a:t>
            </a:r>
          </a:p>
          <a:p>
            <a:pPr lvl="0">
              <a:spcBef>
                <a:spcPts val="0"/>
              </a:spcBef>
              <a:buNone/>
            </a:pPr>
            <a:r>
              <a:rPr lang="en">
                <a:solidFill>
                  <a:srgbClr val="000000"/>
                </a:solidFill>
              </a:rPr>
              <a:t>&lt;h1 class=”red”&gt;Hi! I’m Red!&lt;/h1&gt;</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C78D8"/>
        </a:solidFill>
      </p:bgPr>
    </p:bg>
    <p:spTree>
      <p:nvGrpSpPr>
        <p:cNvPr id="172" name="Shape 172"/>
        <p:cNvGrpSpPr/>
        <p:nvPr/>
      </p:nvGrpSpPr>
      <p:grpSpPr>
        <a:xfrm>
          <a:off x="0" y="0"/>
          <a:ext cx="0" cy="0"/>
          <a:chOff x="0" y="0"/>
          <a:chExt cx="0" cy="0"/>
        </a:xfrm>
      </p:grpSpPr>
      <p:sp>
        <p:nvSpPr>
          <p:cNvPr id="173" name="Shape 173"/>
          <p:cNvSpPr txBox="1"/>
          <p:nvPr>
            <p:ph type="title"/>
          </p:nvPr>
        </p:nvSpPr>
        <p:spPr>
          <a:xfrm>
            <a:off x="311700" y="445025"/>
            <a:ext cx="8520599" cy="572699"/>
          </a:xfrm>
          <a:prstGeom prst="rect">
            <a:avLst/>
          </a:prstGeom>
        </p:spPr>
        <p:txBody>
          <a:bodyPr anchorCtr="0" anchor="t" bIns="91425" lIns="91425" rIns="91425" tIns="91425">
            <a:noAutofit/>
          </a:bodyPr>
          <a:lstStyle/>
          <a:p>
            <a:pPr lvl="0" algn="ctr">
              <a:spcBef>
                <a:spcPts val="0"/>
              </a:spcBef>
              <a:buNone/>
            </a:pPr>
            <a:r>
              <a:rPr lang="en">
                <a:solidFill>
                  <a:srgbClr val="FFFFFF"/>
                </a:solidFill>
              </a:rPr>
              <a:t>Let’s WRITE SOME CSS</a:t>
            </a:r>
          </a:p>
        </p:txBody>
      </p:sp>
      <p:sp>
        <p:nvSpPr>
          <p:cNvPr id="174" name="Shape 174"/>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Clr>
                <a:srgbClr val="FFFFFF"/>
              </a:buClr>
              <a:buChar char="●"/>
            </a:pPr>
            <a:r>
              <a:rPr lang="en">
                <a:solidFill>
                  <a:srgbClr val="FFFFFF"/>
                </a:solidFill>
              </a:rPr>
              <a:t>Create 3 Div’s</a:t>
            </a:r>
          </a:p>
          <a:p>
            <a:pPr indent="-228600" lvl="0" marL="457200" rtl="0">
              <a:spcBef>
                <a:spcPts val="0"/>
              </a:spcBef>
              <a:buClr>
                <a:srgbClr val="FFFFFF"/>
              </a:buClr>
              <a:buChar char="●"/>
            </a:pPr>
            <a:r>
              <a:rPr lang="en">
                <a:solidFill>
                  <a:srgbClr val="FFFFFF"/>
                </a:solidFill>
              </a:rPr>
              <a:t>Give each </a:t>
            </a:r>
          </a:p>
          <a:p>
            <a:pPr indent="-228600" lvl="1" marL="914400" rtl="0">
              <a:spcBef>
                <a:spcPts val="0"/>
              </a:spcBef>
              <a:buClr>
                <a:srgbClr val="FFFFFF"/>
              </a:buClr>
              <a:buChar char="○"/>
            </a:pPr>
            <a:r>
              <a:rPr lang="en">
                <a:solidFill>
                  <a:srgbClr val="FFFFFF"/>
                </a:solidFill>
              </a:rPr>
              <a:t>a color</a:t>
            </a:r>
          </a:p>
          <a:p>
            <a:pPr indent="-228600" lvl="1" marL="914400" rtl="0">
              <a:spcBef>
                <a:spcPts val="0"/>
              </a:spcBef>
              <a:buClr>
                <a:srgbClr val="FFFFFF"/>
              </a:buClr>
              <a:buChar char="○"/>
            </a:pPr>
            <a:r>
              <a:rPr lang="en">
                <a:solidFill>
                  <a:srgbClr val="FFFFFF"/>
                </a:solidFill>
              </a:rPr>
              <a:t>fixed height</a:t>
            </a:r>
          </a:p>
          <a:p>
            <a:pPr indent="-228600" lvl="1" marL="914400" rtl="0">
              <a:spcBef>
                <a:spcPts val="0"/>
              </a:spcBef>
              <a:buClr>
                <a:srgbClr val="FFFFFF"/>
              </a:buClr>
              <a:buChar char="○"/>
            </a:pPr>
            <a:r>
              <a:rPr lang="en">
                <a:solidFill>
                  <a:srgbClr val="FFFFFF"/>
                </a:solidFill>
              </a:rPr>
              <a:t>if it doesn’t fit the entire width, make sure it is the full width of the container</a:t>
            </a:r>
          </a:p>
          <a:p>
            <a:pPr indent="-228600" lvl="0" marL="457200" rtl="0">
              <a:spcBef>
                <a:spcPts val="0"/>
              </a:spcBef>
              <a:buClr>
                <a:srgbClr val="FFFFFF"/>
              </a:buClr>
              <a:buChar char="●"/>
            </a:pPr>
            <a:r>
              <a:rPr lang="en">
                <a:solidFill>
                  <a:srgbClr val="FFFFFF"/>
                </a:solidFill>
              </a:rPr>
              <a:t>Add a fourth div explaining your CSS experience</a:t>
            </a:r>
          </a:p>
          <a:p>
            <a:pPr indent="-228600" lvl="0" marL="457200" rtl="0">
              <a:spcBef>
                <a:spcPts val="0"/>
              </a:spcBef>
              <a:buClr>
                <a:srgbClr val="FFFFFF"/>
              </a:buClr>
              <a:buChar char="●"/>
            </a:pPr>
            <a:r>
              <a:rPr lang="en">
                <a:solidFill>
                  <a:srgbClr val="FFFFFF"/>
                </a:solidFill>
              </a:rPr>
              <a:t>Hints:</a:t>
            </a:r>
          </a:p>
          <a:p>
            <a:pPr indent="-228600" lvl="1" marL="914400" rtl="0">
              <a:spcBef>
                <a:spcPts val="0"/>
              </a:spcBef>
              <a:buClr>
                <a:srgbClr val="FFFFFF"/>
              </a:buClr>
              <a:buChar char="○"/>
            </a:pPr>
            <a:r>
              <a:rPr lang="en">
                <a:solidFill>
                  <a:srgbClr val="FFFFFF"/>
                </a:solidFill>
              </a:rPr>
              <a:t>To make something the full-width, you can use 100%</a:t>
            </a:r>
          </a:p>
          <a:p>
            <a:pPr indent="-228600" lvl="1" marL="914400" rtl="0">
              <a:spcBef>
                <a:spcPts val="0"/>
              </a:spcBef>
              <a:buClr>
                <a:srgbClr val="FFFFFF"/>
              </a:buClr>
              <a:buChar char="○"/>
            </a:pPr>
            <a:r>
              <a:rPr lang="en">
                <a:solidFill>
                  <a:srgbClr val="FFFFFF"/>
                </a:solidFill>
              </a:rPr>
              <a:t>A fixed height just means a random height</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69138"/>
        </a:solidFill>
      </p:bgPr>
    </p:bg>
    <p:spTree>
      <p:nvGrpSpPr>
        <p:cNvPr id="178" name="Shape 178"/>
        <p:cNvGrpSpPr/>
        <p:nvPr/>
      </p:nvGrpSpPr>
      <p:grpSpPr>
        <a:xfrm>
          <a:off x="0" y="0"/>
          <a:ext cx="0" cy="0"/>
          <a:chOff x="0" y="0"/>
          <a:chExt cx="0" cy="0"/>
        </a:xfrm>
      </p:grpSpPr>
      <p:sp>
        <p:nvSpPr>
          <p:cNvPr id="179" name="Shape 179"/>
          <p:cNvSpPr txBox="1"/>
          <p:nvPr>
            <p:ph type="title"/>
          </p:nvPr>
        </p:nvSpPr>
        <p:spPr>
          <a:xfrm>
            <a:off x="311700" y="2285400"/>
            <a:ext cx="8520599" cy="572699"/>
          </a:xfrm>
          <a:prstGeom prst="rect">
            <a:avLst/>
          </a:prstGeom>
        </p:spPr>
        <p:txBody>
          <a:bodyPr anchorCtr="0" anchor="t" bIns="91425" lIns="91425" rIns="91425" tIns="91425">
            <a:noAutofit/>
          </a:bodyPr>
          <a:lstStyle/>
          <a:p>
            <a:pPr lvl="0" algn="ctr">
              <a:spcBef>
                <a:spcPts val="0"/>
              </a:spcBef>
              <a:buNone/>
            </a:pPr>
            <a:r>
              <a:rPr lang="en">
                <a:solidFill>
                  <a:srgbClr val="FFFFFF"/>
                </a:solidFill>
              </a:rPr>
              <a:t>What are these percentages?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0000"/>
        </a:solidFill>
      </p:bgPr>
    </p:bg>
    <p:spTree>
      <p:nvGrpSpPr>
        <p:cNvPr id="183" name="Shape 183"/>
        <p:cNvGrpSpPr/>
        <p:nvPr/>
      </p:nvGrpSpPr>
      <p:grpSpPr>
        <a:xfrm>
          <a:off x="0" y="0"/>
          <a:ext cx="0" cy="0"/>
          <a:chOff x="0" y="0"/>
          <a:chExt cx="0" cy="0"/>
        </a:xfrm>
      </p:grpSpPr>
      <p:sp>
        <p:nvSpPr>
          <p:cNvPr id="184" name="Shape 184"/>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solidFill>
                  <a:srgbClr val="FFFFFF"/>
                </a:solidFill>
              </a:rPr>
              <a:t>Some more properties</a:t>
            </a:r>
          </a:p>
        </p:txBody>
      </p:sp>
      <p:sp>
        <p:nvSpPr>
          <p:cNvPr id="185" name="Shape 185"/>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Clr>
                <a:srgbClr val="FFFFFF"/>
              </a:buClr>
              <a:buChar char="●"/>
            </a:pPr>
            <a:r>
              <a:rPr lang="en">
                <a:solidFill>
                  <a:srgbClr val="FFFFFF"/>
                </a:solidFill>
              </a:rPr>
              <a:t>float: left | right | none</a:t>
            </a:r>
          </a:p>
          <a:p>
            <a:pPr lvl="0" rtl="0">
              <a:spcBef>
                <a:spcPts val="0"/>
              </a:spcBef>
              <a:buNone/>
            </a:pPr>
            <a:r>
              <a:t/>
            </a:r>
            <a:endParaRPr>
              <a:solidFill>
                <a:srgbClr val="FFFFFF"/>
              </a:solidFill>
            </a:endParaRPr>
          </a:p>
          <a:p>
            <a:pPr indent="-228600" lvl="0" marL="457200" rtl="0">
              <a:spcBef>
                <a:spcPts val="0"/>
              </a:spcBef>
              <a:buClr>
                <a:srgbClr val="FFFFFF"/>
              </a:buClr>
              <a:buChar char="●"/>
            </a:pPr>
            <a:r>
              <a:rPr lang="en">
                <a:solidFill>
                  <a:srgbClr val="FFFFFF"/>
                </a:solidFill>
              </a:rPr>
              <a:t>color : #*insert hex here*</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5200C"/>
        </a:solidFill>
      </p:bgPr>
    </p:bg>
    <p:spTree>
      <p:nvGrpSpPr>
        <p:cNvPr id="189" name="Shape 189"/>
        <p:cNvGrpSpPr/>
        <p:nvPr/>
      </p:nvGrpSpPr>
      <p:grpSpPr>
        <a:xfrm>
          <a:off x="0" y="0"/>
          <a:ext cx="0" cy="0"/>
          <a:chOff x="0" y="0"/>
          <a:chExt cx="0" cy="0"/>
        </a:xfrm>
      </p:grpSpPr>
      <p:sp>
        <p:nvSpPr>
          <p:cNvPr id="190" name="Shape 190"/>
          <p:cNvSpPr txBox="1"/>
          <p:nvPr>
            <p:ph type="title"/>
          </p:nvPr>
        </p:nvSpPr>
        <p:spPr>
          <a:xfrm>
            <a:off x="311700" y="445025"/>
            <a:ext cx="8520599" cy="572699"/>
          </a:xfrm>
          <a:prstGeom prst="rect">
            <a:avLst/>
          </a:prstGeom>
        </p:spPr>
        <p:txBody>
          <a:bodyPr anchorCtr="0" anchor="t" bIns="91425" lIns="91425" rIns="91425" tIns="91425">
            <a:noAutofit/>
          </a:bodyPr>
          <a:lstStyle/>
          <a:p>
            <a:pPr lvl="0" algn="ctr">
              <a:spcBef>
                <a:spcPts val="0"/>
              </a:spcBef>
              <a:buNone/>
            </a:pPr>
            <a:r>
              <a:rPr lang="en">
                <a:solidFill>
                  <a:srgbClr val="FFFFFF"/>
                </a:solidFill>
              </a:rPr>
              <a:t>Challenge</a:t>
            </a:r>
          </a:p>
        </p:txBody>
      </p:sp>
      <p:pic>
        <p:nvPicPr>
          <p:cNvPr descr="giphy.gif" id="191" name="Shape 191"/>
          <p:cNvPicPr preferRelativeResize="0"/>
          <p:nvPr/>
        </p:nvPicPr>
        <p:blipFill>
          <a:blip r:embed="rId3">
            <a:alphaModFix/>
          </a:blip>
          <a:stretch>
            <a:fillRect/>
          </a:stretch>
        </p:blipFill>
        <p:spPr>
          <a:xfrm>
            <a:off x="4307925" y="1265225"/>
            <a:ext cx="4524375" cy="3190875"/>
          </a:xfrm>
          <a:prstGeom prst="rect">
            <a:avLst/>
          </a:prstGeom>
          <a:noFill/>
          <a:ln>
            <a:noFill/>
          </a:ln>
        </p:spPr>
      </p:pic>
      <p:sp>
        <p:nvSpPr>
          <p:cNvPr id="192" name="Shape 192"/>
          <p:cNvSpPr txBox="1"/>
          <p:nvPr/>
        </p:nvSpPr>
        <p:spPr>
          <a:xfrm>
            <a:off x="146950" y="1265225"/>
            <a:ext cx="3680399" cy="3190799"/>
          </a:xfrm>
          <a:prstGeom prst="rect">
            <a:avLst/>
          </a:prstGeom>
          <a:noFill/>
          <a:ln>
            <a:noFill/>
          </a:ln>
        </p:spPr>
        <p:txBody>
          <a:bodyPr anchorCtr="0" anchor="ctr" bIns="91425" lIns="91425" rIns="91425" tIns="91425">
            <a:noAutofit/>
          </a:bodyPr>
          <a:lstStyle/>
          <a:p>
            <a:pPr lvl="0">
              <a:spcBef>
                <a:spcPts val="0"/>
              </a:spcBef>
              <a:buClr>
                <a:schemeClr val="dk1"/>
              </a:buClr>
              <a:buFont typeface="Arial"/>
              <a:buNone/>
            </a:pPr>
            <a:r>
              <a:rPr lang="en">
                <a:solidFill>
                  <a:srgbClr val="FFFFFF"/>
                </a:solidFill>
              </a:rPr>
              <a:t>Create a page with three columns!</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A86E8"/>
        </a:solidFill>
      </p:bgPr>
    </p:bg>
    <p:spTree>
      <p:nvGrpSpPr>
        <p:cNvPr id="196" name="Shape 196"/>
        <p:cNvGrpSpPr/>
        <p:nvPr/>
      </p:nvGrpSpPr>
      <p:grpSpPr>
        <a:xfrm>
          <a:off x="0" y="0"/>
          <a:ext cx="0" cy="0"/>
          <a:chOff x="0" y="0"/>
          <a:chExt cx="0" cy="0"/>
        </a:xfrm>
      </p:grpSpPr>
      <p:sp>
        <p:nvSpPr>
          <p:cNvPr id="197" name="Shape 197"/>
          <p:cNvSpPr txBox="1"/>
          <p:nvPr>
            <p:ph type="title"/>
          </p:nvPr>
        </p:nvSpPr>
        <p:spPr>
          <a:xfrm>
            <a:off x="311700" y="445025"/>
            <a:ext cx="8520599" cy="572699"/>
          </a:xfrm>
          <a:prstGeom prst="rect">
            <a:avLst/>
          </a:prstGeom>
        </p:spPr>
        <p:txBody>
          <a:bodyPr anchorCtr="0" anchor="t" bIns="91425" lIns="91425" rIns="91425" tIns="91425">
            <a:noAutofit/>
          </a:bodyPr>
          <a:lstStyle/>
          <a:p>
            <a:pPr lvl="0" algn="ctr">
              <a:spcBef>
                <a:spcPts val="0"/>
              </a:spcBef>
              <a:buNone/>
            </a:pPr>
            <a:r>
              <a:rPr lang="en">
                <a:solidFill>
                  <a:srgbClr val="FFFFFF"/>
                </a:solidFill>
              </a:rPr>
              <a:t>That’s all I’ve Got...</a:t>
            </a:r>
          </a:p>
        </p:txBody>
      </p:sp>
      <p:pic>
        <p:nvPicPr>
          <p:cNvPr descr="giphy.gif" id="198" name="Shape 198"/>
          <p:cNvPicPr preferRelativeResize="0"/>
          <p:nvPr/>
        </p:nvPicPr>
        <p:blipFill>
          <a:blip r:embed="rId3">
            <a:alphaModFix/>
          </a:blip>
          <a:stretch>
            <a:fillRect/>
          </a:stretch>
        </p:blipFill>
        <p:spPr>
          <a:xfrm>
            <a:off x="6310127" y="2571750"/>
            <a:ext cx="2833872" cy="2571749"/>
          </a:xfrm>
          <a:prstGeom prst="rect">
            <a:avLst/>
          </a:prstGeom>
          <a:noFill/>
          <a:ln>
            <a:noFill/>
          </a:ln>
        </p:spPr>
      </p:pic>
      <p:pic>
        <p:nvPicPr>
          <p:cNvPr descr="giphy.gif" id="199" name="Shape 199"/>
          <p:cNvPicPr preferRelativeResize="0"/>
          <p:nvPr/>
        </p:nvPicPr>
        <p:blipFill>
          <a:blip r:embed="rId4">
            <a:alphaModFix/>
          </a:blip>
          <a:stretch>
            <a:fillRect/>
          </a:stretch>
        </p:blipFill>
        <p:spPr>
          <a:xfrm>
            <a:off x="0" y="2571750"/>
            <a:ext cx="4572000" cy="2571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sp>
        <p:nvSpPr>
          <p:cNvPr id="204" name="Shape 204"/>
          <p:cNvSpPr txBox="1"/>
          <p:nvPr>
            <p:ph type="title"/>
          </p:nvPr>
        </p:nvSpPr>
        <p:spPr>
          <a:xfrm>
            <a:off x="311700" y="445025"/>
            <a:ext cx="8520599" cy="572699"/>
          </a:xfrm>
          <a:prstGeom prst="rect">
            <a:avLst/>
          </a:prstGeom>
        </p:spPr>
        <p:txBody>
          <a:bodyPr anchorCtr="0" anchor="t" bIns="91425" lIns="91425" rIns="91425" tIns="91425">
            <a:noAutofit/>
          </a:bodyPr>
          <a:lstStyle/>
          <a:p>
            <a:pPr lvl="0" rtl="0" algn="ctr">
              <a:spcBef>
                <a:spcPts val="0"/>
              </a:spcBef>
              <a:buNone/>
            </a:pPr>
            <a:r>
              <a:rPr lang="en"/>
              <a:t>Feedback</a:t>
            </a:r>
          </a:p>
        </p:txBody>
      </p:sp>
      <p:sp>
        <p:nvSpPr>
          <p:cNvPr id="205" name="Shape 205"/>
          <p:cNvSpPr txBox="1"/>
          <p:nvPr>
            <p:ph idx="1" type="body"/>
          </p:nvPr>
        </p:nvSpPr>
        <p:spPr>
          <a:xfrm>
            <a:off x="311700" y="1152475"/>
            <a:ext cx="8520599" cy="3416400"/>
          </a:xfrm>
          <a:prstGeom prst="rect">
            <a:avLst/>
          </a:prstGeom>
        </p:spPr>
        <p:txBody>
          <a:bodyPr anchorCtr="0" anchor="ctr" bIns="91425" lIns="91425" rIns="91425" tIns="91425">
            <a:noAutofit/>
          </a:bodyPr>
          <a:lstStyle/>
          <a:p>
            <a:pPr lvl="0" rtl="0" algn="ctr">
              <a:spcBef>
                <a:spcPts val="0"/>
              </a:spcBef>
              <a:buNone/>
            </a:pPr>
            <a:r>
              <a:rPr lang="en" sz="3600">
                <a:solidFill>
                  <a:srgbClr val="FF9900"/>
                </a:solidFill>
              </a:rPr>
              <a:t>bit.ly/wdc-feedback</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104" name="Shape 104"/>
        <p:cNvGrpSpPr/>
        <p:nvPr/>
      </p:nvGrpSpPr>
      <p:grpSpPr>
        <a:xfrm>
          <a:off x="0" y="0"/>
          <a:ext cx="0" cy="0"/>
          <a:chOff x="0" y="0"/>
          <a:chExt cx="0" cy="0"/>
        </a:xfrm>
      </p:grpSpPr>
      <p:sp>
        <p:nvSpPr>
          <p:cNvPr id="105" name="Shape 105"/>
          <p:cNvSpPr txBox="1"/>
          <p:nvPr>
            <p:ph type="ctrTitle"/>
          </p:nvPr>
        </p:nvSpPr>
        <p:spPr>
          <a:xfrm>
            <a:off x="311708" y="744575"/>
            <a:ext cx="8520599" cy="2052599"/>
          </a:xfrm>
          <a:prstGeom prst="rect">
            <a:avLst/>
          </a:prstGeom>
        </p:spPr>
        <p:txBody>
          <a:bodyPr anchorCtr="0" anchor="b" bIns="91425" lIns="91425" rIns="91425" tIns="91425">
            <a:noAutofit/>
          </a:bodyPr>
          <a:lstStyle/>
          <a:p>
            <a:pPr lvl="0">
              <a:spcBef>
                <a:spcPts val="0"/>
              </a:spcBef>
              <a:buNone/>
            </a:pPr>
            <a:r>
              <a:rPr lang="en">
                <a:solidFill>
                  <a:srgbClr val="FFFFFF"/>
                </a:solidFill>
              </a:rPr>
              <a:t>Why I hate CSS</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sp>
        <p:nvSpPr>
          <p:cNvPr id="210" name="Shape 210"/>
          <p:cNvSpPr txBox="1"/>
          <p:nvPr>
            <p:ph type="title"/>
          </p:nvPr>
        </p:nvSpPr>
        <p:spPr>
          <a:xfrm>
            <a:off x="311700" y="445025"/>
            <a:ext cx="8520600" cy="572700"/>
          </a:xfrm>
          <a:prstGeom prst="rect">
            <a:avLst/>
          </a:prstGeom>
        </p:spPr>
        <p:txBody>
          <a:bodyPr anchorCtr="0" anchor="t" bIns="91425" lIns="91425" rIns="91425" tIns="91425">
            <a:noAutofit/>
          </a:bodyPr>
          <a:lstStyle/>
          <a:p>
            <a:pPr lvl="0" algn="ctr">
              <a:spcBef>
                <a:spcPts val="0"/>
              </a:spcBef>
              <a:buNone/>
            </a:pPr>
            <a:r>
              <a:rPr lang="en"/>
              <a:t>Attendance</a:t>
            </a:r>
          </a:p>
        </p:txBody>
      </p:sp>
      <p:sp>
        <p:nvSpPr>
          <p:cNvPr id="211" name="Shape 211"/>
          <p:cNvSpPr txBox="1"/>
          <p:nvPr>
            <p:ph idx="1" type="body"/>
          </p:nvPr>
        </p:nvSpPr>
        <p:spPr>
          <a:xfrm>
            <a:off x="311700" y="863550"/>
            <a:ext cx="8520600" cy="3416400"/>
          </a:xfrm>
          <a:prstGeom prst="rect">
            <a:avLst/>
          </a:prstGeom>
        </p:spPr>
        <p:txBody>
          <a:bodyPr anchorCtr="0" anchor="t" bIns="91425" lIns="91425" rIns="91425" tIns="91425">
            <a:noAutofit/>
          </a:bodyPr>
          <a:lstStyle/>
          <a:p>
            <a:pPr lvl="0" rtl="0" algn="ctr">
              <a:spcBef>
                <a:spcPts val="0"/>
              </a:spcBef>
              <a:buNone/>
            </a:pPr>
            <a:r>
              <a:t/>
            </a:r>
            <a:endParaRPr sz="3000">
              <a:solidFill>
                <a:srgbClr val="A3AAAE"/>
              </a:solidFill>
            </a:endParaRPr>
          </a:p>
          <a:p>
            <a:pPr lvl="0" rtl="0" algn="ctr">
              <a:spcBef>
                <a:spcPts val="0"/>
              </a:spcBef>
              <a:buNone/>
            </a:pPr>
            <a:r>
              <a:t/>
            </a:r>
            <a:endParaRPr sz="3000">
              <a:solidFill>
                <a:srgbClr val="A3AAAE"/>
              </a:solidFill>
            </a:endParaRPr>
          </a:p>
          <a:p>
            <a:pPr lvl="0" algn="ctr">
              <a:spcBef>
                <a:spcPts val="0"/>
              </a:spcBef>
              <a:buNone/>
            </a:pPr>
            <a:r>
              <a:rPr lang="en" sz="3600">
                <a:solidFill>
                  <a:schemeClr val="dk1"/>
                </a:solidFill>
              </a:rPr>
              <a:t>http://bit.ly/1KZJsmM</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D85C6"/>
        </a:solidFill>
      </p:bgPr>
    </p:bg>
    <p:spTree>
      <p:nvGrpSpPr>
        <p:cNvPr id="109" name="Shape 109"/>
        <p:cNvGrpSpPr/>
        <p:nvPr/>
      </p:nvGrpSpPr>
      <p:grpSpPr>
        <a:xfrm>
          <a:off x="0" y="0"/>
          <a:ext cx="0" cy="0"/>
          <a:chOff x="0" y="0"/>
          <a:chExt cx="0" cy="0"/>
        </a:xfrm>
      </p:grpSpPr>
      <p:sp>
        <p:nvSpPr>
          <p:cNvPr id="110" name="Shape 110"/>
          <p:cNvSpPr txBox="1"/>
          <p:nvPr>
            <p:ph type="title"/>
          </p:nvPr>
        </p:nvSpPr>
        <p:spPr>
          <a:xfrm>
            <a:off x="311700" y="445025"/>
            <a:ext cx="8520599" cy="572699"/>
          </a:xfrm>
          <a:prstGeom prst="rect">
            <a:avLst/>
          </a:prstGeom>
        </p:spPr>
        <p:txBody>
          <a:bodyPr anchorCtr="0" anchor="t" bIns="91425" lIns="91425" rIns="91425" tIns="91425">
            <a:noAutofit/>
          </a:bodyPr>
          <a:lstStyle/>
          <a:p>
            <a:pPr lvl="0" algn="ctr">
              <a:spcBef>
                <a:spcPts val="0"/>
              </a:spcBef>
              <a:buNone/>
            </a:pPr>
            <a:r>
              <a:rPr lang="en">
                <a:solidFill>
                  <a:srgbClr val="FFFFFF"/>
                </a:solidFill>
              </a:rPr>
              <a:t>Refresher</a:t>
            </a:r>
          </a:p>
        </p:txBody>
      </p:sp>
      <p:sp>
        <p:nvSpPr>
          <p:cNvPr id="111" name="Shape 111"/>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Clr>
                <a:srgbClr val="FFFFFF"/>
              </a:buClr>
              <a:buChar char="●"/>
            </a:pPr>
            <a:r>
              <a:rPr lang="en">
                <a:solidFill>
                  <a:srgbClr val="FFFFFF"/>
                </a:solidFill>
              </a:rPr>
              <a:t>CSS stands for Cascading Stylesheets</a:t>
            </a:r>
          </a:p>
          <a:p>
            <a:pPr indent="-228600" lvl="0" marL="457200" rtl="0">
              <a:spcBef>
                <a:spcPts val="0"/>
              </a:spcBef>
              <a:buClr>
                <a:srgbClr val="FFFFFF"/>
              </a:buClr>
              <a:buChar char="●"/>
            </a:pPr>
            <a:r>
              <a:rPr lang="en">
                <a:solidFill>
                  <a:srgbClr val="FFFFFF"/>
                </a:solidFill>
              </a:rPr>
              <a:t>Used to make your life miserable</a:t>
            </a:r>
          </a:p>
          <a:p>
            <a:pPr indent="-228600" lvl="1" marL="914400" rtl="0">
              <a:spcBef>
                <a:spcPts val="0"/>
              </a:spcBef>
              <a:buClr>
                <a:srgbClr val="FFFFFF"/>
              </a:buClr>
              <a:buChar char="○"/>
            </a:pPr>
            <a:r>
              <a:rPr lang="en">
                <a:solidFill>
                  <a:srgbClr val="FFFFFF"/>
                </a:solidFill>
              </a:rPr>
              <a:t>And to make your sites look a bit better….</a:t>
            </a:r>
          </a:p>
          <a:p>
            <a:pPr indent="-228600" lvl="0" marL="457200" rtl="0">
              <a:spcBef>
                <a:spcPts val="0"/>
              </a:spcBef>
              <a:buClr>
                <a:srgbClr val="FFFFFF"/>
              </a:buClr>
              <a:buChar char="●"/>
            </a:pPr>
            <a:r>
              <a:rPr lang="en">
                <a:solidFill>
                  <a:srgbClr val="FFFFFF"/>
                </a:solidFill>
              </a:rPr>
              <a:t>It Sucks…</a:t>
            </a:r>
          </a:p>
          <a:p>
            <a:pPr indent="-228600" lvl="0" marL="457200" rtl="0">
              <a:spcBef>
                <a:spcPts val="0"/>
              </a:spcBef>
              <a:buClr>
                <a:srgbClr val="FFFFFF"/>
              </a:buClr>
              <a:buChar char="●"/>
            </a:pPr>
            <a:r>
              <a:rPr lang="en">
                <a:solidFill>
                  <a:srgbClr val="FFFFFF"/>
                </a:solidFill>
              </a:rPr>
              <a:t>Syntax:</a:t>
            </a:r>
          </a:p>
          <a:p>
            <a:pPr indent="-228600" lvl="1" marL="914400" rtl="0">
              <a:spcBef>
                <a:spcPts val="0"/>
              </a:spcBef>
              <a:buClr>
                <a:srgbClr val="FFFFFF"/>
              </a:buClr>
              <a:buChar char="○"/>
            </a:pPr>
            <a:r>
              <a:rPr lang="en">
                <a:solidFill>
                  <a:srgbClr val="FFFFFF"/>
                </a:solidFill>
              </a:rPr>
              <a:t>property:value</a:t>
            </a:r>
          </a:p>
          <a:p>
            <a:pPr indent="-228600" lvl="0" marL="457200" rtl="0">
              <a:spcBef>
                <a:spcPts val="0"/>
              </a:spcBef>
              <a:buClr>
                <a:srgbClr val="FFFFFF"/>
              </a:buClr>
              <a:buChar char="●"/>
            </a:pPr>
            <a:r>
              <a:rPr lang="en">
                <a:solidFill>
                  <a:srgbClr val="FFFFFF"/>
                </a:solidFill>
              </a:rPr>
              <a:t>Examples:</a:t>
            </a:r>
          </a:p>
          <a:p>
            <a:pPr indent="-228600" lvl="1" marL="914400" rtl="0">
              <a:spcBef>
                <a:spcPts val="0"/>
              </a:spcBef>
              <a:buClr>
                <a:srgbClr val="FFFFFF"/>
              </a:buClr>
              <a:buChar char="○"/>
            </a:pPr>
            <a:r>
              <a:rPr lang="en">
                <a:solidFill>
                  <a:srgbClr val="FFFFFF"/>
                </a:solidFill>
              </a:rPr>
              <a:t>text-align: center;</a:t>
            </a:r>
          </a:p>
          <a:p>
            <a:pPr indent="-228600" lvl="1" marL="914400" rtl="0">
              <a:spcBef>
                <a:spcPts val="0"/>
              </a:spcBef>
              <a:buClr>
                <a:srgbClr val="FFFFFF"/>
              </a:buClr>
              <a:buChar char="○"/>
            </a:pPr>
            <a:r>
              <a:rPr lang="en">
                <a:solidFill>
                  <a:srgbClr val="FFFFFF"/>
                </a:solidFill>
              </a:rPr>
              <a:t>color: maroon;</a:t>
            </a:r>
          </a:p>
          <a:p>
            <a:pPr indent="-228600" lvl="1" marL="914400" rtl="0">
              <a:spcBef>
                <a:spcPts val="0"/>
              </a:spcBef>
              <a:buClr>
                <a:srgbClr val="FFFFFF"/>
              </a:buClr>
              <a:buChar char="○"/>
            </a:pPr>
            <a:r>
              <a:rPr lang="en">
                <a:solidFill>
                  <a:srgbClr val="FFFFFF"/>
                </a:solidFill>
              </a:rPr>
              <a:t>height: 100px;</a:t>
            </a:r>
          </a:p>
          <a:p>
            <a:pPr indent="-228600" lvl="1" marL="914400" rtl="0">
              <a:spcBef>
                <a:spcPts val="0"/>
              </a:spcBef>
              <a:buClr>
                <a:srgbClr val="FFFFFF"/>
              </a:buClr>
              <a:buChar char="○"/>
            </a:pPr>
            <a:r>
              <a:rPr lang="en">
                <a:solidFill>
                  <a:srgbClr val="FFFFFF"/>
                </a:solidFill>
              </a:rPr>
              <a:t>width: 100%;</a:t>
            </a:r>
          </a:p>
          <a:p>
            <a:pPr indent="-228600" lvl="1" marL="914400" rtl="0">
              <a:spcBef>
                <a:spcPts val="0"/>
              </a:spcBef>
              <a:buClr>
                <a:srgbClr val="FFFFFF"/>
              </a:buClr>
              <a:buChar char="○"/>
            </a:pPr>
            <a:r>
              <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1"/>
        </a:solidFill>
      </p:bgPr>
    </p:bg>
    <p:spTree>
      <p:nvGrpSpPr>
        <p:cNvPr id="115" name="Shape 115"/>
        <p:cNvGrpSpPr/>
        <p:nvPr/>
      </p:nvGrpSpPr>
      <p:grpSpPr>
        <a:xfrm>
          <a:off x="0" y="0"/>
          <a:ext cx="0" cy="0"/>
          <a:chOff x="0" y="0"/>
          <a:chExt cx="0" cy="0"/>
        </a:xfrm>
      </p:grpSpPr>
      <p:sp>
        <p:nvSpPr>
          <p:cNvPr id="116" name="Shape 116"/>
          <p:cNvSpPr txBox="1"/>
          <p:nvPr>
            <p:ph type="ctrTitle"/>
          </p:nvPr>
        </p:nvSpPr>
        <p:spPr>
          <a:xfrm>
            <a:off x="311700" y="2026350"/>
            <a:ext cx="8520599" cy="1090799"/>
          </a:xfrm>
          <a:prstGeom prst="rect">
            <a:avLst/>
          </a:prstGeom>
        </p:spPr>
        <p:txBody>
          <a:bodyPr anchorCtr="0" anchor="b" bIns="91425" lIns="91425" rIns="91425" tIns="91425">
            <a:noAutofit/>
          </a:bodyPr>
          <a:lstStyle/>
          <a:p>
            <a:pPr lvl="0">
              <a:spcBef>
                <a:spcPts val="0"/>
              </a:spcBef>
              <a:buNone/>
            </a:pPr>
            <a:r>
              <a:rPr lang="en">
                <a:solidFill>
                  <a:srgbClr val="FFFFFF"/>
                </a:solidFill>
              </a:rPr>
              <a:t>Why we use CSS: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5"/>
        </a:solidFill>
      </p:bgPr>
    </p:bg>
    <p:spTree>
      <p:nvGrpSpPr>
        <p:cNvPr id="120" name="Shape 120"/>
        <p:cNvGrpSpPr/>
        <p:nvPr/>
      </p:nvGrpSpPr>
      <p:grpSpPr>
        <a:xfrm>
          <a:off x="0" y="0"/>
          <a:ext cx="0" cy="0"/>
          <a:chOff x="0" y="0"/>
          <a:chExt cx="0" cy="0"/>
        </a:xfrm>
      </p:grpSpPr>
      <p:pic>
        <p:nvPicPr>
          <p:cNvPr descr="48741701.jpg" id="121" name="Shape 121"/>
          <p:cNvPicPr preferRelativeResize="0"/>
          <p:nvPr/>
        </p:nvPicPr>
        <p:blipFill>
          <a:blip r:embed="rId3">
            <a:alphaModFix/>
          </a:blip>
          <a:stretch>
            <a:fillRect/>
          </a:stretch>
        </p:blipFill>
        <p:spPr>
          <a:xfrm>
            <a:off x="2190750" y="600075"/>
            <a:ext cx="4762500" cy="3943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pic>
        <p:nvPicPr>
          <p:cNvPr id="126" name="Shape 126"/>
          <p:cNvPicPr preferRelativeResize="0"/>
          <p:nvPr/>
        </p:nvPicPr>
        <p:blipFill>
          <a:blip r:embed="rId3">
            <a:alphaModFix/>
          </a:blip>
          <a:stretch>
            <a:fillRect/>
          </a:stretch>
        </p:blipFill>
        <p:spPr>
          <a:xfrm>
            <a:off x="317775" y="830936"/>
            <a:ext cx="5083325" cy="3481624"/>
          </a:xfrm>
          <a:prstGeom prst="rect">
            <a:avLst/>
          </a:prstGeom>
          <a:noFill/>
          <a:ln>
            <a:noFill/>
          </a:ln>
        </p:spPr>
      </p:pic>
      <p:pic>
        <p:nvPicPr>
          <p:cNvPr descr="code-05.gif" id="127" name="Shape 127"/>
          <p:cNvPicPr preferRelativeResize="0"/>
          <p:nvPr/>
        </p:nvPicPr>
        <p:blipFill>
          <a:blip r:embed="rId4">
            <a:alphaModFix/>
          </a:blip>
          <a:stretch>
            <a:fillRect/>
          </a:stretch>
        </p:blipFill>
        <p:spPr>
          <a:xfrm>
            <a:off x="5959702" y="830941"/>
            <a:ext cx="2992975" cy="34816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txBox="1"/>
          <p:nvPr>
            <p:ph type="ctrTitle"/>
          </p:nvPr>
        </p:nvSpPr>
        <p:spPr>
          <a:xfrm>
            <a:off x="311708" y="744575"/>
            <a:ext cx="8520599" cy="2052599"/>
          </a:xfrm>
          <a:prstGeom prst="rect">
            <a:avLst/>
          </a:prstGeom>
        </p:spPr>
        <p:txBody>
          <a:bodyPr anchorCtr="0" anchor="b" bIns="91425" lIns="91425" rIns="91425" tIns="91425">
            <a:noAutofit/>
          </a:bodyPr>
          <a:lstStyle/>
          <a:p>
            <a:pPr lvl="0">
              <a:spcBef>
                <a:spcPts val="0"/>
              </a:spcBef>
              <a:buNone/>
            </a:pPr>
            <a:r>
              <a:rPr lang="en"/>
              <a:t>Inline Styles are BAD.</a:t>
            </a:r>
          </a:p>
        </p:txBody>
      </p:sp>
      <p:sp>
        <p:nvSpPr>
          <p:cNvPr id="133" name="Shape 133"/>
          <p:cNvSpPr txBox="1"/>
          <p:nvPr>
            <p:ph idx="1" type="subTitle"/>
          </p:nvPr>
        </p:nvSpPr>
        <p:spPr>
          <a:xfrm>
            <a:off x="311700" y="2834125"/>
            <a:ext cx="8520599" cy="792600"/>
          </a:xfrm>
          <a:prstGeom prst="rect">
            <a:avLst/>
          </a:prstGeom>
        </p:spPr>
        <p:txBody>
          <a:bodyPr anchorCtr="0" anchor="t" bIns="91425" lIns="91425" rIns="91425" tIns="91425">
            <a:noAutofit/>
          </a:bodyPr>
          <a:lstStyle/>
          <a:p>
            <a:pPr lvl="0" rtl="0">
              <a:spcBef>
                <a:spcPts val="0"/>
              </a:spcBef>
              <a:buNone/>
            </a:pPr>
            <a:r>
              <a:rPr lang="en"/>
              <a:t>“JUST DON’T DO IT” - Shia Labeouf</a:t>
            </a:r>
          </a:p>
          <a:p>
            <a:pPr lvl="0" algn="l">
              <a:spcBef>
                <a:spcPts val="0"/>
              </a:spcBef>
              <a:buNone/>
            </a:pPr>
            <a:r>
              <a:t/>
            </a:r>
            <a:endParaRPr sz="18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A86E8"/>
        </a:solidFill>
      </p:bgPr>
    </p:bg>
    <p:spTree>
      <p:nvGrpSpPr>
        <p:cNvPr id="137" name="Shape 137"/>
        <p:cNvGrpSpPr/>
        <p:nvPr/>
      </p:nvGrpSpPr>
      <p:grpSpPr>
        <a:xfrm>
          <a:off x="0" y="0"/>
          <a:ext cx="0" cy="0"/>
          <a:chOff x="0" y="0"/>
          <a:chExt cx="0" cy="0"/>
        </a:xfrm>
      </p:grpSpPr>
      <p:pic>
        <p:nvPicPr>
          <p:cNvPr descr="54974898.jpg" id="138" name="Shape 138"/>
          <p:cNvPicPr preferRelativeResize="0"/>
          <p:nvPr/>
        </p:nvPicPr>
        <p:blipFill>
          <a:blip r:embed="rId3">
            <a:alphaModFix/>
          </a:blip>
          <a:stretch>
            <a:fillRect/>
          </a:stretch>
        </p:blipFill>
        <p:spPr>
          <a:xfrm>
            <a:off x="2981325" y="1133475"/>
            <a:ext cx="3181350" cy="2876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6"/>
        </a:solidFill>
      </p:bgPr>
    </p:bg>
    <p:spTree>
      <p:nvGrpSpPr>
        <p:cNvPr id="142" name="Shape 142"/>
        <p:cNvGrpSpPr/>
        <p:nvPr/>
      </p:nvGrpSpPr>
      <p:grpSpPr>
        <a:xfrm>
          <a:off x="0" y="0"/>
          <a:ext cx="0" cy="0"/>
          <a:chOff x="0" y="0"/>
          <a:chExt cx="0" cy="0"/>
        </a:xfrm>
      </p:grpSpPr>
      <p:sp>
        <p:nvSpPr>
          <p:cNvPr id="143" name="Shape 143"/>
          <p:cNvSpPr txBox="1"/>
          <p:nvPr>
            <p:ph type="ctrTitle"/>
          </p:nvPr>
        </p:nvSpPr>
        <p:spPr>
          <a:xfrm>
            <a:off x="311700" y="1997250"/>
            <a:ext cx="8520599" cy="1148999"/>
          </a:xfrm>
          <a:prstGeom prst="rect">
            <a:avLst/>
          </a:prstGeom>
        </p:spPr>
        <p:txBody>
          <a:bodyPr anchorCtr="0" anchor="b" bIns="91425" lIns="91425" rIns="91425" tIns="91425">
            <a:noAutofit/>
          </a:bodyPr>
          <a:lstStyle/>
          <a:p>
            <a:pPr lvl="0">
              <a:spcBef>
                <a:spcPts val="0"/>
              </a:spcBef>
              <a:buNone/>
            </a:pPr>
            <a:r>
              <a:rPr lang="en">
                <a:solidFill>
                  <a:srgbClr val="3C78D8"/>
                </a:solidFill>
              </a:rPr>
              <a:t>SELECTORS</a:t>
            </a: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